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534" r:id="rId2"/>
    <p:sldId id="537" r:id="rId3"/>
    <p:sldId id="539" r:id="rId4"/>
    <p:sldId id="544" r:id="rId5"/>
    <p:sldId id="545" r:id="rId6"/>
    <p:sldId id="546" r:id="rId7"/>
    <p:sldId id="547" r:id="rId8"/>
    <p:sldId id="538" r:id="rId9"/>
    <p:sldId id="548" r:id="rId10"/>
    <p:sldId id="572" r:id="rId11"/>
    <p:sldId id="551" r:id="rId12"/>
    <p:sldId id="552" r:id="rId13"/>
    <p:sldId id="555" r:id="rId14"/>
    <p:sldId id="554" r:id="rId15"/>
    <p:sldId id="568" r:id="rId16"/>
    <p:sldId id="569" r:id="rId17"/>
    <p:sldId id="553" r:id="rId18"/>
    <p:sldId id="556" r:id="rId19"/>
    <p:sldId id="540" r:id="rId20"/>
    <p:sldId id="557" r:id="rId21"/>
    <p:sldId id="558" r:id="rId22"/>
    <p:sldId id="559" r:id="rId23"/>
    <p:sldId id="560" r:id="rId24"/>
    <p:sldId id="541" r:id="rId25"/>
    <p:sldId id="561" r:id="rId26"/>
    <p:sldId id="562" r:id="rId27"/>
    <p:sldId id="542" r:id="rId28"/>
    <p:sldId id="563" r:id="rId29"/>
    <p:sldId id="570" r:id="rId30"/>
    <p:sldId id="571" r:id="rId31"/>
    <p:sldId id="565" r:id="rId32"/>
    <p:sldId id="567" r:id="rId33"/>
    <p:sldId id="566" r:id="rId34"/>
    <p:sldId id="543" r:id="rId35"/>
  </p:sldIdLst>
  <p:sldSz cx="9144000" cy="6858000" type="screen4x3"/>
  <p:notesSz cx="6858000" cy="9296400"/>
  <p:defaultTextStyle>
    <a:defPPr>
      <a:defRPr lang="en-US"/>
    </a:defPPr>
    <a:lvl1pPr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1pPr>
    <a:lvl2pPr marL="4572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2pPr>
    <a:lvl3pPr marL="9144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3pPr>
    <a:lvl4pPr marL="13716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4pPr>
    <a:lvl5pPr marL="1828800" algn="ctr" rtl="0" eaLnBrk="0" fontAlgn="base" hangingPunct="0">
      <a:spcBef>
        <a:spcPct val="50000"/>
      </a:spcBef>
      <a:spcAft>
        <a:spcPct val="0"/>
      </a:spcAft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5pPr>
    <a:lvl6pPr marL="22860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6pPr>
    <a:lvl7pPr marL="27432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7pPr>
    <a:lvl8pPr marL="32004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8pPr>
    <a:lvl9pPr marL="3657600" algn="l" defTabSz="914400" rtl="0" eaLnBrk="1" latinLnBrk="0" hangingPunct="1">
      <a:defRPr sz="4000" kern="1200">
        <a:solidFill>
          <a:schemeClr val="bg1"/>
        </a:solidFill>
        <a:latin typeface="Arial" charset="-94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2">
          <p15:clr>
            <a:srgbClr val="A4A3A4"/>
          </p15:clr>
        </p15:guide>
        <p15:guide id="2" orient="horz" pos="2880">
          <p15:clr>
            <a:srgbClr val="A4A3A4"/>
          </p15:clr>
        </p15:guide>
        <p15:guide id="3" orient="horz" pos="2256">
          <p15:clr>
            <a:srgbClr val="A4A3A4"/>
          </p15:clr>
        </p15:guide>
        <p15:guide id="4" pos="1920">
          <p15:clr>
            <a:srgbClr val="A4A3A4"/>
          </p15:clr>
        </p15:guide>
        <p15:guide id="5" pos="144">
          <p15:clr>
            <a:srgbClr val="A4A3A4"/>
          </p15:clr>
        </p15:guide>
        <p15:guide id="6" pos="55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846"/>
    <a:srgbClr val="13F0B6"/>
    <a:srgbClr val="39FF4F"/>
    <a:srgbClr val="003366"/>
    <a:srgbClr val="FF204A"/>
    <a:srgbClr val="17FFEA"/>
    <a:srgbClr val="FF4342"/>
    <a:srgbClr val="030303"/>
    <a:srgbClr val="9797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53"/>
    <p:restoredTop sz="92669"/>
  </p:normalViewPr>
  <p:slideViewPr>
    <p:cSldViewPr>
      <p:cViewPr varScale="1">
        <p:scale>
          <a:sx n="83" d="100"/>
          <a:sy n="83" d="100"/>
        </p:scale>
        <p:origin x="2208" y="200"/>
      </p:cViewPr>
      <p:guideLst>
        <p:guide orient="horz" pos="912"/>
        <p:guide orient="horz" pos="2880"/>
        <p:guide orient="horz" pos="2256"/>
        <p:guide pos="1920"/>
        <p:guide pos="144"/>
        <p:guide pos="55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00" d="100"/>
          <a:sy n="100" d="100"/>
        </p:scale>
        <p:origin x="1752" y="-728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1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 b="1"/>
            </a:lvl1pPr>
          </a:lstStyle>
          <a:p>
            <a:fld id="{91518750-F457-B341-9F07-6B957F51EBDC}" type="slidenum">
              <a:rPr lang="en-US" altLang="tr-TR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5463261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48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648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16425"/>
            <a:ext cx="5032375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48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l" defTabSz="928688">
              <a:defRPr sz="1200" b="1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48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5" tIns="46477" rIns="92955" bIns="46477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 b="1"/>
            </a:lvl1pPr>
          </a:lstStyle>
          <a:p>
            <a:fld id="{5AD73B75-5514-634D-93C0-7FBBD93E1B6E}" type="slidenum">
              <a:rPr lang="en-US" altLang="tr-TR"/>
              <a:pPr/>
              <a:t>‹#›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20014714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 defTabSz="928688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defTabSz="928688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fld id="{16030AE9-2274-E442-908D-5F5AD7F6653C}" type="slidenum">
              <a:rPr lang="en-US" altLang="tr-TR" sz="1200"/>
              <a:pPr/>
              <a:t>1</a:t>
            </a:fld>
            <a:endParaRPr lang="en-US" altLang="tr-TR" sz="1200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89025" y="682625"/>
            <a:ext cx="4667250" cy="3500438"/>
          </a:xfrm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763" y="4413250"/>
            <a:ext cx="5059362" cy="4187825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tr-TR" altLang="tr-TR">
              <a:latin typeface="Times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1610827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933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D73B75-5514-634D-93C0-7FBBD93E1B6E}" type="slidenum">
              <a:rPr lang="en-US" altLang="tr-TR" smtClean="0"/>
              <a:pPr/>
              <a:t>22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388174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D73B75-5514-634D-93C0-7FBBD93E1B6E}" type="slidenum">
              <a:rPr lang="en-US" altLang="tr-TR" smtClean="0"/>
              <a:pPr/>
              <a:t>23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2608688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D73B75-5514-634D-93C0-7FBBD93E1B6E}" type="slidenum">
              <a:rPr lang="en-US" altLang="tr-TR" smtClean="0"/>
              <a:pPr/>
              <a:t>29</a:t>
            </a:fld>
            <a:endParaRPr lang="en-US" altLang="tr-TR"/>
          </a:p>
        </p:txBody>
      </p:sp>
    </p:spTree>
    <p:extLst>
      <p:ext uri="{BB962C8B-B14F-4D97-AF65-F5344CB8AC3E}">
        <p14:creationId xmlns:p14="http://schemas.microsoft.com/office/powerpoint/2010/main" val="1649563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046452"/>
            <a:ext cx="7772400" cy="553998"/>
          </a:xfrm>
        </p:spPr>
        <p:txBody>
          <a:bodyPr/>
          <a:lstStyle>
            <a:lvl1pPr>
              <a:defRPr>
                <a:solidFill>
                  <a:srgbClr val="FF434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994703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0315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38900" y="685800"/>
            <a:ext cx="20193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685800"/>
            <a:ext cx="5905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1225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00" b="19391"/>
          <a:stretch/>
        </p:blipFill>
        <p:spPr>
          <a:xfrm>
            <a:off x="8048512" y="5774480"/>
            <a:ext cx="1095488" cy="10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57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204A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tr-TR" dirty="0" err="1"/>
              <a:t>Click</a:t>
            </a:r>
            <a:r>
              <a:rPr lang="tr-TR" dirty="0"/>
              <a:t>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edit</a:t>
            </a:r>
            <a:r>
              <a:rPr lang="tr-TR" dirty="0"/>
              <a:t> Master </a:t>
            </a:r>
            <a:r>
              <a:rPr lang="tr-TR" dirty="0" err="1"/>
              <a:t>title</a:t>
            </a:r>
            <a:r>
              <a:rPr lang="tr-TR" dirty="0"/>
              <a:t> </a:t>
            </a:r>
            <a:r>
              <a:rPr lang="tr-TR" dirty="0" err="1"/>
              <a:t>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371600"/>
            <a:ext cx="8839200" cy="5181600"/>
          </a:xfrm>
        </p:spPr>
        <p:txBody>
          <a:bodyPr/>
          <a:lstStyle>
            <a:lvl1pPr>
              <a:defRPr sz="24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1pPr>
            <a:lvl2pPr>
              <a:defRPr sz="20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2pPr>
            <a:lvl3pPr>
              <a:defRPr sz="18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3pPr>
            <a:lvl4pPr>
              <a:defRPr sz="160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4pPr>
            <a:lvl5pPr>
              <a:defRPr sz="1400" baseline="0">
                <a:solidFill>
                  <a:srgbClr val="000000"/>
                </a:solidFill>
                <a:latin typeface="Tahoma" charset="0"/>
                <a:ea typeface="Tahoma" charset="0"/>
                <a:cs typeface="Tahoma" charset="0"/>
              </a:defRPr>
            </a:lvl5pPr>
          </a:lstStyle>
          <a:p>
            <a:pPr lvl="0"/>
            <a:r>
              <a:rPr lang="tr-TR" dirty="0"/>
              <a:t>Click </a:t>
            </a:r>
            <a:r>
              <a:rPr lang="tr-TR" dirty="0" err="1"/>
              <a:t>to</a:t>
            </a:r>
            <a:r>
              <a:rPr lang="tr-TR" dirty="0"/>
              <a:t> </a:t>
            </a:r>
            <a:r>
              <a:rPr lang="tr-TR" dirty="0" err="1"/>
              <a:t>edit</a:t>
            </a:r>
            <a:r>
              <a:rPr lang="tr-TR" dirty="0"/>
              <a:t> Master </a:t>
            </a:r>
            <a:r>
              <a:rPr lang="tr-TR" dirty="0" err="1"/>
              <a:t>text</a:t>
            </a:r>
            <a:r>
              <a:rPr lang="tr-TR" dirty="0"/>
              <a:t> </a:t>
            </a:r>
            <a:r>
              <a:rPr lang="tr-TR" dirty="0" err="1"/>
              <a:t>styles</a:t>
            </a:r>
            <a:endParaRPr lang="tr-TR" dirty="0"/>
          </a:p>
          <a:p>
            <a:pPr lvl="1"/>
            <a:r>
              <a:rPr lang="tr-TR" dirty="0"/>
              <a:t>Second </a:t>
            </a:r>
            <a:r>
              <a:rPr lang="tr-TR" dirty="0" err="1"/>
              <a:t>level</a:t>
            </a:r>
            <a:endParaRPr lang="tr-TR" dirty="0"/>
          </a:p>
          <a:p>
            <a:pPr lvl="2"/>
            <a:r>
              <a:rPr lang="tr-TR" dirty="0"/>
              <a:t>Third </a:t>
            </a:r>
            <a:r>
              <a:rPr lang="tr-TR" dirty="0" err="1"/>
              <a:t>level</a:t>
            </a:r>
            <a:endParaRPr lang="tr-TR" dirty="0"/>
          </a:p>
          <a:p>
            <a:pPr lvl="3"/>
            <a:r>
              <a:rPr lang="tr-TR" dirty="0" err="1"/>
              <a:t>Fourth</a:t>
            </a:r>
            <a:r>
              <a:rPr lang="tr-TR" dirty="0"/>
              <a:t> </a:t>
            </a:r>
            <a:r>
              <a:rPr lang="tr-TR" dirty="0" err="1"/>
              <a:t>level</a:t>
            </a:r>
            <a:endParaRPr lang="tr-TR" dirty="0"/>
          </a:p>
          <a:p>
            <a:pPr lvl="4"/>
            <a:r>
              <a:rPr lang="tr-TR" dirty="0" err="1"/>
              <a:t>Fifth</a:t>
            </a:r>
            <a:r>
              <a:rPr lang="tr-TR" dirty="0"/>
              <a:t> </a:t>
            </a:r>
            <a:r>
              <a:rPr lang="tr-TR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015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58168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20320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58018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3621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8807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8577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6183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0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685800"/>
            <a:ext cx="6096000" cy="54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tr-TR"/>
              <a:t>Click to edit Master title style</a:t>
            </a:r>
          </a:p>
        </p:txBody>
      </p:sp>
      <p:sp>
        <p:nvSpPr>
          <p:cNvPr id="1027" name="Rectangle 3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tr-TR"/>
              <a:t>Click to edit Master text styles</a:t>
            </a:r>
          </a:p>
          <a:p>
            <a:pPr lvl="1"/>
            <a:r>
              <a:rPr lang="en-US" altLang="tr-TR"/>
              <a:t>Second level</a:t>
            </a:r>
          </a:p>
          <a:p>
            <a:pPr lvl="2"/>
            <a:r>
              <a:rPr lang="en-US" altLang="tr-TR"/>
              <a:t>Third level</a:t>
            </a:r>
          </a:p>
          <a:p>
            <a:pPr lvl="3"/>
            <a:r>
              <a:rPr lang="en-US" altLang="tr-TR"/>
              <a:t>Fourth level</a:t>
            </a:r>
          </a:p>
          <a:p>
            <a:pPr lvl="4"/>
            <a:r>
              <a:rPr lang="en-US" altLang="tr-TR"/>
              <a:t>Fifth level</a:t>
            </a:r>
          </a:p>
        </p:txBody>
      </p:sp>
      <p:pic>
        <p:nvPicPr>
          <p:cNvPr id="1028" name="Picture 5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" y="0"/>
            <a:ext cx="9137650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9" name="TextBox 4"/>
          <p:cNvSpPr txBox="1">
            <a:spLocks noChangeArrowheads="1"/>
          </p:cNvSpPr>
          <p:nvPr userDrawn="1"/>
        </p:nvSpPr>
        <p:spPr bwMode="auto">
          <a:xfrm>
            <a:off x="6451442" y="6611938"/>
            <a:ext cx="2491388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r>
              <a:rPr lang="en-US" altLang="tr-TR" sz="1000" i="1" dirty="0">
                <a:solidFill>
                  <a:srgbClr val="590000"/>
                </a:solidFill>
              </a:rPr>
              <a:t>Web</a:t>
            </a:r>
            <a:r>
              <a:rPr lang="en-US" altLang="tr-TR" sz="1000" i="1" baseline="0" dirty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>
                <a:solidFill>
                  <a:srgbClr val="590000"/>
                </a:solidFill>
              </a:rPr>
              <a:t>Teknolojileri</a:t>
            </a:r>
            <a:r>
              <a:rPr lang="en-US" altLang="tr-TR" sz="1000" i="1" baseline="0" dirty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>
                <a:solidFill>
                  <a:srgbClr val="590000"/>
                </a:solidFill>
              </a:rPr>
              <a:t>ve</a:t>
            </a:r>
            <a:r>
              <a:rPr lang="en-US" altLang="tr-TR" sz="1000" i="1" baseline="0" dirty="0">
                <a:solidFill>
                  <a:srgbClr val="590000"/>
                </a:solidFill>
              </a:rPr>
              <a:t> </a:t>
            </a:r>
            <a:r>
              <a:rPr lang="en-US" altLang="tr-TR" sz="1000" i="1" baseline="0" dirty="0" err="1">
                <a:solidFill>
                  <a:srgbClr val="590000"/>
                </a:solidFill>
              </a:rPr>
              <a:t>Programlama</a:t>
            </a:r>
            <a:r>
              <a:rPr lang="en-US" altLang="tr-TR" sz="1000" i="1" dirty="0">
                <a:solidFill>
                  <a:srgbClr val="590000"/>
                </a:solidFill>
              </a:rPr>
              <a:t>, 2016</a:t>
            </a:r>
          </a:p>
        </p:txBody>
      </p:sp>
      <p:sp>
        <p:nvSpPr>
          <p:cNvPr id="1030" name="TextBox 5"/>
          <p:cNvSpPr txBox="1">
            <a:spLocks noChangeArrowheads="1"/>
          </p:cNvSpPr>
          <p:nvPr userDrawn="1"/>
        </p:nvSpPr>
        <p:spPr bwMode="auto">
          <a:xfrm>
            <a:off x="0" y="6611938"/>
            <a:ext cx="314701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r>
              <a:rPr lang="en-US" altLang="tr-TR" sz="1000" b="1" i="1" dirty="0" err="1">
                <a:solidFill>
                  <a:srgbClr val="590000"/>
                </a:solidFill>
              </a:rPr>
              <a:t>Ders</a:t>
            </a:r>
            <a:r>
              <a:rPr lang="en-US" altLang="tr-TR" sz="1000" b="1" i="1" dirty="0">
                <a:solidFill>
                  <a:srgbClr val="590000"/>
                </a:solidFill>
              </a:rPr>
              <a:t> </a:t>
            </a:r>
            <a:r>
              <a:rPr lang="en-US" altLang="tr-TR" sz="1000" b="1" i="1" dirty="0" err="1">
                <a:solidFill>
                  <a:srgbClr val="590000"/>
                </a:solidFill>
              </a:rPr>
              <a:t>Sunumu</a:t>
            </a:r>
            <a:r>
              <a:rPr lang="en-US" altLang="tr-TR" sz="1000" b="1" i="1" dirty="0">
                <a:solidFill>
                  <a:srgbClr val="590000"/>
                </a:solidFill>
              </a:rPr>
              <a:t>, </a:t>
            </a:r>
            <a:r>
              <a:rPr lang="en-US" altLang="tr-TR" sz="1000" b="1" i="1" dirty="0" err="1">
                <a:solidFill>
                  <a:srgbClr val="590000"/>
                </a:solidFill>
              </a:rPr>
              <a:t>Yrd</a:t>
            </a:r>
            <a:r>
              <a:rPr lang="en-US" altLang="tr-TR" sz="1000" b="1" i="1" dirty="0">
                <a:solidFill>
                  <a:srgbClr val="590000"/>
                </a:solidFill>
              </a:rPr>
              <a:t>. </a:t>
            </a:r>
            <a:r>
              <a:rPr lang="en-US" altLang="tr-TR" sz="1000" b="1" i="1" dirty="0" err="1">
                <a:solidFill>
                  <a:srgbClr val="590000"/>
                </a:solidFill>
              </a:rPr>
              <a:t>Doç</a:t>
            </a:r>
            <a:r>
              <a:rPr lang="en-US" altLang="tr-TR" sz="1000" b="1" i="1" dirty="0">
                <a:solidFill>
                  <a:srgbClr val="590000"/>
                </a:solidFill>
              </a:rPr>
              <a:t>.</a:t>
            </a:r>
            <a:r>
              <a:rPr lang="en-US" altLang="tr-TR" sz="1000" b="1" i="1" baseline="0" dirty="0">
                <a:solidFill>
                  <a:srgbClr val="590000"/>
                </a:solidFill>
              </a:rPr>
              <a:t> Dr. </a:t>
            </a:r>
            <a:r>
              <a:rPr lang="en-US" altLang="tr-TR" sz="1000" b="1" i="1" dirty="0" err="1">
                <a:solidFill>
                  <a:srgbClr val="590000"/>
                </a:solidFill>
              </a:rPr>
              <a:t>Asım</a:t>
            </a:r>
            <a:r>
              <a:rPr lang="en-US" altLang="tr-TR" sz="1000" b="1" i="1" dirty="0">
                <a:solidFill>
                  <a:srgbClr val="590000"/>
                </a:solidFill>
              </a:rPr>
              <a:t> Sinan YÜKSEL</a:t>
            </a:r>
          </a:p>
        </p:txBody>
      </p:sp>
      <p:pic>
        <p:nvPicPr>
          <p:cNvPr id="1031" name="Picture 2" descr="S__leyman_Demirel___niversitesi-logo-034BCFD506-seeklogo.com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28575"/>
            <a:ext cx="1219200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  <a:ea typeface="ＭＳ Ｐゴシック" charset="-128"/>
          <a:cs typeface="ＭＳ Ｐゴシック" charset="-128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3000" b="1">
          <a:solidFill>
            <a:srgbClr val="590000"/>
          </a:solidFill>
          <a:latin typeface="Arial" pitchFamily="-110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hlink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hlink"/>
          </a:solidFill>
          <a:latin typeface="+mn-lt"/>
          <a:ea typeface="ＭＳ Ｐゴシック" pitchFamily="-110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hlink"/>
          </a:solidFill>
          <a:latin typeface="+mn-lt"/>
          <a:ea typeface="ＭＳ Ｐゴシック" pitchFamily="-110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hlink"/>
          </a:solidFill>
          <a:latin typeface="+mn-lt"/>
          <a:ea typeface="ＭＳ Ｐゴシック" pitchFamily="-110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hlink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rew.sh/index_tr" TargetMode="External"/><Relationship Id="rId2" Type="http://schemas.openxmlformats.org/officeDocument/2006/relationships/hyperlink" Target="https://www.mongodb.com/download-center?jmp=nav#community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udio3t.com/download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sktop.github.com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hyperlink" Target="https://devcenter.heroku.com/articles/heroku-cli" TargetMode="External"/><Relationship Id="rId4" Type="http://schemas.openxmlformats.org/officeDocument/2006/relationships/hyperlink" Target="https://www.heroku.co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ropbox.com/s/y3r53836q1r9m3z/jquery.zip?dl=0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hyperlink" Target="https://devcenter.heroku.com/articles/heroku-command-line" TargetMode="External"/><Relationship Id="rId3" Type="http://schemas.openxmlformats.org/officeDocument/2006/relationships/hyperlink" Target="https://www.mongodb.com/download-center?ct=atlasheader#community" TargetMode="External"/><Relationship Id="rId7" Type="http://schemas.openxmlformats.org/officeDocument/2006/relationships/hyperlink" Target="https://www.heroku.com/" TargetMode="External"/><Relationship Id="rId12" Type="http://schemas.openxmlformats.org/officeDocument/2006/relationships/hyperlink" Target="https://www.dropbox.com/s/447sd7unpzpa8g5/bootstrap.zip?dl=0" TargetMode="External"/><Relationship Id="rId2" Type="http://schemas.openxmlformats.org/officeDocument/2006/relationships/hyperlink" Target="https://nodejs.org/en/download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ngularjs.org/" TargetMode="External"/><Relationship Id="rId11" Type="http://schemas.openxmlformats.org/officeDocument/2006/relationships/hyperlink" Target="http://jquery.com/download/" TargetMode="External"/><Relationship Id="rId5" Type="http://schemas.openxmlformats.org/officeDocument/2006/relationships/hyperlink" Target="https://git-scm.com/" TargetMode="External"/><Relationship Id="rId10" Type="http://schemas.openxmlformats.org/officeDocument/2006/relationships/hyperlink" Target="http://getbootstrap.com/" TargetMode="External"/><Relationship Id="rId4" Type="http://schemas.openxmlformats.org/officeDocument/2006/relationships/hyperlink" Target="https://studio3t.com/download/" TargetMode="External"/><Relationship Id="rId9" Type="http://schemas.openxmlformats.org/officeDocument/2006/relationships/hyperlink" Target="https://desktop.github.com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zoO0e7hg48" TargetMode="External"/><Relationship Id="rId2" Type="http://schemas.openxmlformats.org/officeDocument/2006/relationships/hyperlink" Target="https://nodejs.org/en/download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TextBox 2"/>
          <p:cNvSpPr txBox="1">
            <a:spLocks noChangeArrowheads="1"/>
          </p:cNvSpPr>
          <p:nvPr/>
        </p:nvSpPr>
        <p:spPr bwMode="auto">
          <a:xfrm>
            <a:off x="396875" y="6683375"/>
            <a:ext cx="184150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1pPr>
            <a:lvl2pPr marL="742950" indent="-28575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2pPr>
            <a:lvl3pPr marL="11430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3pPr>
            <a:lvl4pPr marL="16002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4pPr>
            <a:lvl5pPr marL="2057400" indent="-228600"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sz="4000">
                <a:solidFill>
                  <a:schemeClr val="bg1"/>
                </a:solidFill>
                <a:latin typeface="Arial" charset="-94"/>
                <a:ea typeface="ＭＳ Ｐゴシック" charset="-128"/>
              </a:defRPr>
            </a:lvl9pPr>
          </a:lstStyle>
          <a:p>
            <a:endParaRPr lang="tr-TR" altLang="tr-T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914" y="-77492"/>
            <a:ext cx="9215437" cy="69587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10400" y="6467931"/>
            <a:ext cx="202997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err="1">
                <a:latin typeface="Brush Script MT" charset="0"/>
                <a:ea typeface="Brush Script MT" charset="0"/>
                <a:cs typeface="Brush Script MT" charset="0"/>
              </a:rPr>
              <a:t>Tasarım</a:t>
            </a:r>
            <a:r>
              <a:rPr lang="en-US" sz="2200" i="1" dirty="0">
                <a:latin typeface="Brush Script MT" charset="0"/>
                <a:ea typeface="Brush Script MT" charset="0"/>
                <a:cs typeface="Brush Script MT" charset="0"/>
              </a:rPr>
              <a:t>: Ali </a:t>
            </a:r>
            <a:r>
              <a:rPr lang="en-US" sz="2200" i="1" dirty="0" err="1">
                <a:latin typeface="Brush Script MT" charset="0"/>
                <a:ea typeface="Brush Script MT" charset="0"/>
                <a:cs typeface="Brush Script MT" charset="0"/>
              </a:rPr>
              <a:t>Topal</a:t>
            </a:r>
            <a:endParaRPr lang="en-US" sz="2200" i="1" dirty="0">
              <a:latin typeface="Brush Script MT" charset="0"/>
              <a:ea typeface="Brush Script MT" charset="0"/>
              <a:cs typeface="Brush Script MT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571997"/>
            <a:ext cx="6096000" cy="584775"/>
          </a:xfrm>
        </p:spPr>
        <p:txBody>
          <a:bodyPr/>
          <a:lstStyle/>
          <a:p>
            <a:r>
              <a:rPr lang="en-US" sz="3200" dirty="0"/>
              <a:t>Express </a:t>
            </a:r>
            <a:r>
              <a:rPr lang="en-US" sz="3200" dirty="0" err="1"/>
              <a:t>Projesi</a:t>
            </a:r>
            <a:r>
              <a:rPr lang="en-US" sz="3200" dirty="0"/>
              <a:t> </a:t>
            </a:r>
            <a:r>
              <a:rPr lang="en-US" sz="3200" dirty="0" err="1"/>
              <a:t>Oluşturma</a:t>
            </a:r>
            <a:endParaRPr lang="en-US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0" y="1295400"/>
            <a:ext cx="8839200" cy="5181600"/>
          </a:xfrm>
        </p:spPr>
        <p:txBody>
          <a:bodyPr/>
          <a:lstStyle/>
          <a:p>
            <a:r>
              <a:rPr lang="tr-TR" sz="2000" dirty="0" err="1"/>
              <a:t>MongoDB</a:t>
            </a:r>
            <a:r>
              <a:rPr lang="tr-TR" sz="2000" dirty="0"/>
              <a:t> veri tabanını indirin ve kurun:</a:t>
            </a:r>
          </a:p>
          <a:p>
            <a:pPr lvl="1"/>
            <a:r>
              <a:rPr lang="tr-TR" sz="1400" dirty="0">
                <a:hlinkClick r:id="rId2"/>
              </a:rPr>
              <a:t>https://www.mongodb.com/download-center?jmp=nav#community</a:t>
            </a:r>
            <a:r>
              <a:rPr lang="tr-TR" sz="1400" dirty="0"/>
              <a:t> adresinden sisteminize uygun versiyonu indirmiş ve kurmuş olmalısınız.</a:t>
            </a:r>
          </a:p>
          <a:p>
            <a:pPr lvl="1"/>
            <a:r>
              <a:rPr lang="tr-TR" sz="1400" dirty="0" err="1"/>
              <a:t>Ubuntu</a:t>
            </a:r>
            <a:r>
              <a:rPr lang="tr-TR" sz="1400" dirty="0"/>
              <a:t>/</a:t>
            </a:r>
            <a:r>
              <a:rPr lang="tr-TR" sz="1400" dirty="0" err="1"/>
              <a:t>Debian</a:t>
            </a:r>
            <a:r>
              <a:rPr lang="tr-TR" sz="1400" dirty="0"/>
              <a:t> için komut:</a:t>
            </a:r>
          </a:p>
          <a:p>
            <a:pPr lvl="2"/>
            <a:r>
              <a:rPr lang="tr-TR" sz="1300" dirty="0" err="1"/>
              <a:t>sudo</a:t>
            </a:r>
            <a:r>
              <a:rPr lang="tr-TR" sz="1300" dirty="0"/>
              <a:t> </a:t>
            </a:r>
            <a:r>
              <a:rPr lang="tr-TR" sz="1300" dirty="0" err="1"/>
              <a:t>apt-key</a:t>
            </a:r>
            <a:r>
              <a:rPr lang="tr-TR" sz="1300" dirty="0"/>
              <a:t> </a:t>
            </a:r>
            <a:r>
              <a:rPr lang="tr-TR" sz="1300" dirty="0" err="1"/>
              <a:t>adv</a:t>
            </a:r>
            <a:r>
              <a:rPr lang="tr-TR" sz="1300" dirty="0"/>
              <a:t> --</a:t>
            </a:r>
            <a:r>
              <a:rPr lang="tr-TR" sz="1300" dirty="0" err="1"/>
              <a:t>keyserver</a:t>
            </a:r>
            <a:r>
              <a:rPr lang="tr-TR" sz="1300" dirty="0"/>
              <a:t> </a:t>
            </a:r>
            <a:r>
              <a:rPr lang="tr-TR" sz="1300" dirty="0" err="1"/>
              <a:t>hkp</a:t>
            </a:r>
            <a:r>
              <a:rPr lang="tr-TR" sz="1300" dirty="0"/>
              <a:t>://keyserver.ubuntu.com:80 --</a:t>
            </a:r>
            <a:r>
              <a:rPr lang="tr-TR" sz="1300" dirty="0" err="1"/>
              <a:t>recv</a:t>
            </a:r>
            <a:r>
              <a:rPr lang="tr-TR" sz="1300" dirty="0"/>
              <a:t> EA312927</a:t>
            </a:r>
          </a:p>
          <a:p>
            <a:pPr lvl="2"/>
            <a:r>
              <a:rPr lang="tr-TR" sz="1300" dirty="0" err="1"/>
              <a:t>sudo</a:t>
            </a:r>
            <a:r>
              <a:rPr lang="tr-TR" sz="1300" dirty="0"/>
              <a:t> </a:t>
            </a:r>
            <a:r>
              <a:rPr lang="tr-TR" sz="1300" dirty="0" err="1"/>
              <a:t>apt-get</a:t>
            </a:r>
            <a:r>
              <a:rPr lang="tr-TR" sz="1300" dirty="0"/>
              <a:t> </a:t>
            </a:r>
            <a:r>
              <a:rPr lang="tr-TR" sz="1300" dirty="0" err="1"/>
              <a:t>update</a:t>
            </a:r>
            <a:endParaRPr lang="tr-TR" sz="1300" dirty="0"/>
          </a:p>
          <a:p>
            <a:pPr lvl="2"/>
            <a:r>
              <a:rPr lang="tr-TR" sz="1300" dirty="0" err="1"/>
              <a:t>sudo</a:t>
            </a:r>
            <a:r>
              <a:rPr lang="tr-TR" sz="1300" dirty="0"/>
              <a:t> </a:t>
            </a:r>
            <a:r>
              <a:rPr lang="tr-TR" sz="1300" dirty="0" err="1"/>
              <a:t>apt-get</a:t>
            </a:r>
            <a:r>
              <a:rPr lang="tr-TR" sz="1300" dirty="0"/>
              <a:t> </a:t>
            </a:r>
            <a:r>
              <a:rPr lang="tr-TR" sz="1300" dirty="0" err="1"/>
              <a:t>install</a:t>
            </a:r>
            <a:r>
              <a:rPr lang="tr-TR" sz="1300" dirty="0"/>
              <a:t> -y </a:t>
            </a:r>
            <a:r>
              <a:rPr lang="tr-TR" sz="1300" dirty="0" err="1"/>
              <a:t>mongodb</a:t>
            </a:r>
            <a:endParaRPr lang="tr-TR" sz="1300" dirty="0"/>
          </a:p>
          <a:p>
            <a:pPr lvl="1"/>
            <a:r>
              <a:rPr lang="tr-TR" sz="1400" dirty="0"/>
              <a:t>Mac kullanıcıları </a:t>
            </a:r>
            <a:r>
              <a:rPr lang="tr-TR" sz="1400" dirty="0">
                <a:hlinkClick r:id="rId3"/>
              </a:rPr>
              <a:t>homebrew</a:t>
            </a:r>
            <a:r>
              <a:rPr lang="tr-TR" sz="1400" dirty="0"/>
              <a:t> ile rahatlıkla kurabilir. </a:t>
            </a:r>
          </a:p>
          <a:p>
            <a:pPr lvl="2"/>
            <a:r>
              <a:rPr lang="tr-TR" sz="1300" dirty="0" err="1"/>
              <a:t>brew</a:t>
            </a:r>
            <a:r>
              <a:rPr lang="tr-TR" sz="1300" dirty="0"/>
              <a:t> </a:t>
            </a:r>
            <a:r>
              <a:rPr lang="tr-TR" sz="1300" dirty="0" err="1"/>
              <a:t>update</a:t>
            </a:r>
            <a:endParaRPr lang="tr-TR" sz="1300" dirty="0"/>
          </a:p>
          <a:p>
            <a:pPr lvl="2"/>
            <a:r>
              <a:rPr lang="tr-TR" sz="1300" dirty="0" err="1"/>
              <a:t>brew</a:t>
            </a:r>
            <a:r>
              <a:rPr lang="tr-TR" sz="1300" dirty="0"/>
              <a:t> </a:t>
            </a:r>
            <a:r>
              <a:rPr lang="tr-TR" sz="1300" dirty="0" err="1"/>
              <a:t>install</a:t>
            </a:r>
            <a:r>
              <a:rPr lang="tr-TR" sz="1300" dirty="0"/>
              <a:t> </a:t>
            </a:r>
            <a:r>
              <a:rPr lang="tr-TR" sz="1300" dirty="0" err="1"/>
              <a:t>mongodb</a:t>
            </a:r>
            <a:endParaRPr lang="tr-TR" sz="1300" dirty="0"/>
          </a:p>
          <a:p>
            <a:pPr lvl="1"/>
            <a:r>
              <a:rPr lang="tr-TR" sz="1400" dirty="0"/>
              <a:t>Bir </a:t>
            </a:r>
            <a:r>
              <a:rPr lang="tr-TR" sz="1400" dirty="0" err="1"/>
              <a:t>arayüz</a:t>
            </a:r>
            <a:r>
              <a:rPr lang="tr-TR" sz="1400" dirty="0"/>
              <a:t> aracılığı ile veri tabanını yönetmek istiyorsanız </a:t>
            </a:r>
            <a:r>
              <a:rPr lang="tr-TR" sz="1400" dirty="0">
                <a:hlinkClick r:id="rId4"/>
              </a:rPr>
              <a:t>Studio 3T</a:t>
            </a:r>
            <a:r>
              <a:rPr lang="tr-TR" sz="1400" dirty="0"/>
              <a:t>’yi indirip kurmuş olmanız gerekir. Ya da son sürümüyle gelen </a:t>
            </a:r>
            <a:r>
              <a:rPr lang="tr-TR" sz="1400" dirty="0" err="1"/>
              <a:t>MongoDB</a:t>
            </a:r>
            <a:r>
              <a:rPr lang="tr-TR" sz="1400" dirty="0"/>
              <a:t> </a:t>
            </a:r>
            <a:r>
              <a:rPr lang="tr-TR" sz="1400" dirty="0" err="1"/>
              <a:t>Compass’ı</a:t>
            </a:r>
            <a:r>
              <a:rPr lang="tr-TR" sz="1400" dirty="0"/>
              <a:t> kullanabilirsiniz.</a:t>
            </a:r>
          </a:p>
          <a:p>
            <a:pPr lvl="1"/>
            <a:r>
              <a:rPr lang="tr-TR" sz="1400" dirty="0"/>
              <a:t>Komut satırında </a:t>
            </a:r>
            <a:r>
              <a:rPr lang="tr-TR" sz="1400" b="1" dirty="0" err="1"/>
              <a:t>mongo</a:t>
            </a:r>
            <a:r>
              <a:rPr lang="tr-TR" sz="1400" b="1" dirty="0"/>
              <a:t> --</a:t>
            </a:r>
            <a:r>
              <a:rPr lang="tr-TR" sz="1400" b="1" dirty="0" err="1"/>
              <a:t>version</a:t>
            </a:r>
            <a:r>
              <a:rPr lang="tr-TR" sz="1400" b="1" dirty="0"/>
              <a:t> </a:t>
            </a:r>
            <a:r>
              <a:rPr lang="tr-TR" sz="1400" dirty="0"/>
              <a:t>komutunu çalıştırdığınızda ekranda versiyon numaralarını görüyorsanız bir sıkıntı yoktur.</a:t>
            </a:r>
          </a:p>
          <a:p>
            <a:pPr lvl="1"/>
            <a:r>
              <a:rPr lang="tr-TR" sz="1400" dirty="0"/>
              <a:t>Eğer Windows ortamında versiyon numarasını göremiyorsanız </a:t>
            </a:r>
            <a:r>
              <a:rPr lang="tr-TR" sz="1400" dirty="0" err="1"/>
              <a:t>MongoDB’nin</a:t>
            </a:r>
            <a:r>
              <a:rPr lang="tr-TR" sz="1400" dirty="0"/>
              <a:t> yolunu (bin klasörünü) sistem değişkenlerine (PATH) eklemeniz gerekir.</a:t>
            </a:r>
          </a:p>
          <a:p>
            <a:pPr lvl="1"/>
            <a:r>
              <a:rPr lang="tr-TR" sz="1400" dirty="0"/>
              <a:t>Windows için </a:t>
            </a:r>
            <a:r>
              <a:rPr lang="tr-TR" sz="1400" b="1" dirty="0"/>
              <a:t>md \data\</a:t>
            </a:r>
            <a:r>
              <a:rPr lang="tr-TR" sz="1400" b="1" dirty="0" err="1"/>
              <a:t>db</a:t>
            </a:r>
            <a:r>
              <a:rPr lang="tr-TR" sz="1400" b="1" dirty="0"/>
              <a:t> </a:t>
            </a:r>
            <a:r>
              <a:rPr lang="tr-TR" sz="1400" dirty="0"/>
              <a:t>komutu ile verilerin tutulacağı yeri oluşturmuş olmanız gerekiyor. Linux ve Mac için </a:t>
            </a:r>
            <a:r>
              <a:rPr lang="tr-TR" sz="1400" b="1" dirty="0" err="1"/>
              <a:t>sudo</a:t>
            </a:r>
            <a:r>
              <a:rPr lang="tr-TR" sz="1400" b="1" dirty="0"/>
              <a:t> </a:t>
            </a:r>
            <a:r>
              <a:rPr lang="tr-TR" sz="1400" b="1" dirty="0" err="1"/>
              <a:t>mkdir</a:t>
            </a:r>
            <a:r>
              <a:rPr lang="tr-TR" sz="1400" b="1" dirty="0"/>
              <a:t> </a:t>
            </a:r>
            <a:r>
              <a:rPr lang="mr-IN" sz="1400" b="1" dirty="0"/>
              <a:t>–</a:t>
            </a:r>
            <a:r>
              <a:rPr lang="tr-TR" sz="1400" b="1" dirty="0"/>
              <a:t>p /data/</a:t>
            </a:r>
            <a:r>
              <a:rPr lang="tr-TR" sz="1400" b="1" dirty="0" err="1"/>
              <a:t>db</a:t>
            </a:r>
            <a:endParaRPr lang="tr-TR" sz="1400" b="1" dirty="0"/>
          </a:p>
          <a:p>
            <a:pPr lvl="1"/>
            <a:r>
              <a:rPr lang="tr-TR" sz="1400" dirty="0"/>
              <a:t>Komut satırında </a:t>
            </a:r>
            <a:r>
              <a:rPr lang="tr-TR" sz="1400" b="1" dirty="0" err="1"/>
              <a:t>mongod</a:t>
            </a:r>
            <a:r>
              <a:rPr lang="tr-TR" sz="1400" dirty="0"/>
              <a:t> (Linux ve Mac için </a:t>
            </a:r>
            <a:r>
              <a:rPr lang="tr-TR" sz="1400" dirty="0" err="1"/>
              <a:t>sudo</a:t>
            </a:r>
            <a:r>
              <a:rPr lang="tr-TR" sz="1400" dirty="0"/>
              <a:t> </a:t>
            </a:r>
            <a:r>
              <a:rPr lang="tr-TR" sz="1400" dirty="0" err="1"/>
              <a:t>mongod</a:t>
            </a:r>
            <a:r>
              <a:rPr lang="tr-TR" sz="1400" dirty="0"/>
              <a:t>) yazdığınızda </a:t>
            </a:r>
            <a:r>
              <a:rPr lang="tr-TR" sz="1400" dirty="0" err="1"/>
              <a:t>veritabanı</a:t>
            </a:r>
            <a:r>
              <a:rPr lang="tr-TR" sz="1400" dirty="0"/>
              <a:t> sunucunuz başlayacaktır.</a:t>
            </a:r>
          </a:p>
          <a:p>
            <a:pPr lvl="2"/>
            <a:r>
              <a:rPr lang="tr-TR" sz="1400" dirty="0"/>
              <a:t>Son satırda </a:t>
            </a:r>
            <a:r>
              <a:rPr lang="tr-TR" sz="1400" b="1" dirty="0" err="1"/>
              <a:t>waiting</a:t>
            </a:r>
            <a:r>
              <a:rPr lang="tr-TR" sz="1400" b="1" dirty="0"/>
              <a:t> </a:t>
            </a:r>
            <a:r>
              <a:rPr lang="tr-TR" sz="1400" b="1" dirty="0" err="1"/>
              <a:t>for</a:t>
            </a:r>
            <a:r>
              <a:rPr lang="tr-TR" sz="1400" b="1" dirty="0"/>
              <a:t> </a:t>
            </a:r>
            <a:r>
              <a:rPr lang="tr-TR" sz="1400" b="1" dirty="0" err="1"/>
              <a:t>connection</a:t>
            </a:r>
            <a:r>
              <a:rPr lang="tr-TR" sz="1400" b="1" dirty="0"/>
              <a:t> on port 27017 </a:t>
            </a:r>
            <a:r>
              <a:rPr lang="tr-TR" sz="1400" dirty="0"/>
              <a:t>yazısını gelmeli.</a:t>
            </a:r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</p:txBody>
      </p:sp>
      <p:sp>
        <p:nvSpPr>
          <p:cNvPr id="5" name="Shape 270"/>
          <p:cNvSpPr/>
          <p:nvPr/>
        </p:nvSpPr>
        <p:spPr>
          <a:xfrm>
            <a:off x="224177" y="618949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85381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571997"/>
            <a:ext cx="6096000" cy="584775"/>
          </a:xfrm>
        </p:spPr>
        <p:txBody>
          <a:bodyPr/>
          <a:lstStyle/>
          <a:p>
            <a:r>
              <a:rPr lang="en-US" sz="3200" dirty="0"/>
              <a:t>Express </a:t>
            </a:r>
            <a:r>
              <a:rPr lang="en-US" sz="3200" dirty="0" err="1"/>
              <a:t>Projesi</a:t>
            </a:r>
            <a:r>
              <a:rPr lang="en-US" sz="3200" dirty="0"/>
              <a:t> </a:t>
            </a:r>
            <a:r>
              <a:rPr lang="en-US" sz="3200" dirty="0" err="1"/>
              <a:t>Oluşturma</a:t>
            </a:r>
            <a:endParaRPr lang="en-US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300" dirty="0" err="1"/>
              <a:t>Git’i</a:t>
            </a:r>
            <a:r>
              <a:rPr lang="tr-TR" sz="2300" dirty="0"/>
              <a:t> indirin ve kurun:</a:t>
            </a:r>
          </a:p>
          <a:p>
            <a:pPr lvl="1"/>
            <a:r>
              <a:rPr lang="tr-TR" sz="1800" dirty="0">
                <a:hlinkClick r:id="rId2"/>
              </a:rPr>
              <a:t>https://git-scm.com/downloads</a:t>
            </a:r>
            <a:endParaRPr lang="tr-TR" sz="1800" dirty="0"/>
          </a:p>
          <a:p>
            <a:pPr lvl="1"/>
            <a:r>
              <a:rPr lang="tr-TR" sz="1800" b="1" dirty="0"/>
              <a:t>git --</a:t>
            </a:r>
            <a:r>
              <a:rPr lang="tr-TR" sz="1800" b="1" dirty="0" err="1"/>
              <a:t>version</a:t>
            </a:r>
            <a:r>
              <a:rPr lang="tr-TR" sz="1800" b="1" dirty="0"/>
              <a:t> </a:t>
            </a:r>
            <a:r>
              <a:rPr lang="tr-TR" sz="1800" dirty="0"/>
              <a:t>komutuyla versiyonu görüyorsanız kurulmuştur.</a:t>
            </a:r>
          </a:p>
          <a:p>
            <a:pPr lvl="1"/>
            <a:r>
              <a:rPr lang="tr-TR" sz="1800" dirty="0">
                <a:hlinkClick r:id="rId3"/>
              </a:rPr>
              <a:t>https://desktop.github.com/</a:t>
            </a:r>
            <a:r>
              <a:rPr lang="tr-TR" sz="1800" dirty="0"/>
              <a:t> adresinden ek olarak </a:t>
            </a:r>
            <a:r>
              <a:rPr lang="tr-TR" sz="1800" dirty="0" err="1"/>
              <a:t>github</a:t>
            </a:r>
            <a:r>
              <a:rPr lang="tr-TR" sz="1800" dirty="0"/>
              <a:t> </a:t>
            </a:r>
            <a:r>
              <a:rPr lang="tr-TR" sz="1800" dirty="0" err="1"/>
              <a:t>arayüzünü</a:t>
            </a:r>
            <a:r>
              <a:rPr lang="tr-TR" sz="1800" dirty="0"/>
              <a:t> indirip kurabilirsiniz.</a:t>
            </a:r>
          </a:p>
          <a:p>
            <a:r>
              <a:rPr lang="tr-TR" sz="2300" dirty="0"/>
              <a:t>Heroku sitesinden hesap alın:</a:t>
            </a:r>
          </a:p>
          <a:p>
            <a:pPr lvl="1"/>
            <a:r>
              <a:rPr lang="tr-TR" sz="1800" dirty="0">
                <a:hlinkClick r:id="rId4"/>
              </a:rPr>
              <a:t>https://www.heroku.com</a:t>
            </a:r>
            <a:endParaRPr lang="tr-TR" sz="1800" dirty="0"/>
          </a:p>
          <a:p>
            <a:pPr lvl="1"/>
            <a:r>
              <a:rPr lang="tr-TR" sz="1800" dirty="0">
                <a:hlinkClick r:id="rId5"/>
              </a:rPr>
              <a:t>Heroku</a:t>
            </a:r>
            <a:r>
              <a:rPr lang="tr-TR" sz="1800" dirty="0"/>
              <a:t> </a:t>
            </a:r>
            <a:r>
              <a:rPr lang="tr-TR" sz="1800" dirty="0" err="1"/>
              <a:t>CLI’yi</a:t>
            </a:r>
            <a:r>
              <a:rPr lang="tr-TR" sz="1800" dirty="0"/>
              <a:t> indirin ve kurun.</a:t>
            </a:r>
          </a:p>
          <a:p>
            <a:pPr lvl="1"/>
            <a:r>
              <a:rPr lang="tr-TR" sz="1800" dirty="0" err="1"/>
              <a:t>Ubuntu</a:t>
            </a:r>
            <a:r>
              <a:rPr lang="tr-TR" sz="1800" dirty="0"/>
              <a:t>/</a:t>
            </a:r>
            <a:r>
              <a:rPr lang="tr-TR" sz="1800" dirty="0" err="1"/>
              <a:t>Debian</a:t>
            </a:r>
            <a:r>
              <a:rPr lang="tr-TR" sz="1800" dirty="0"/>
              <a:t> için komut: </a:t>
            </a:r>
            <a:r>
              <a:rPr lang="tr-TR" sz="1800" b="1" dirty="0" err="1"/>
              <a:t>wget</a:t>
            </a:r>
            <a:r>
              <a:rPr lang="tr-TR" sz="1800" b="1" dirty="0"/>
              <a:t> -</a:t>
            </a:r>
            <a:r>
              <a:rPr lang="tr-TR" sz="1800" b="1" dirty="0" err="1"/>
              <a:t>qO</a:t>
            </a:r>
            <a:r>
              <a:rPr lang="tr-TR" sz="1800" b="1" dirty="0"/>
              <a:t>- </a:t>
            </a:r>
            <a:r>
              <a:rPr lang="tr-TR" sz="1800" b="1" dirty="0" err="1"/>
              <a:t>https</a:t>
            </a:r>
            <a:r>
              <a:rPr lang="tr-TR" sz="1800" b="1" dirty="0"/>
              <a:t>://cli-</a:t>
            </a:r>
            <a:r>
              <a:rPr lang="tr-TR" sz="1800" b="1" dirty="0" err="1"/>
              <a:t>assets.heroku.com</a:t>
            </a:r>
            <a:r>
              <a:rPr lang="tr-TR" sz="1800" b="1" dirty="0"/>
              <a:t>/</a:t>
            </a:r>
            <a:r>
              <a:rPr lang="tr-TR" sz="1800" b="1" dirty="0" err="1"/>
              <a:t>install-ubuntu.sh</a:t>
            </a:r>
            <a:r>
              <a:rPr lang="tr-TR" sz="1800" b="1" dirty="0"/>
              <a:t> | </a:t>
            </a:r>
            <a:r>
              <a:rPr lang="tr-TR" sz="1800" b="1" dirty="0" err="1"/>
              <a:t>sh</a:t>
            </a:r>
            <a:endParaRPr lang="tr-TR" sz="1800" b="1" dirty="0"/>
          </a:p>
          <a:p>
            <a:pPr lvl="1"/>
            <a:r>
              <a:rPr lang="tr-TR" sz="1800" b="1" dirty="0" err="1"/>
              <a:t>heroku</a:t>
            </a:r>
            <a:r>
              <a:rPr lang="tr-TR" sz="1800" b="1" dirty="0"/>
              <a:t> </a:t>
            </a:r>
            <a:r>
              <a:rPr lang="tr-TR" sz="1800" b="1" dirty="0" err="1"/>
              <a:t>login</a:t>
            </a:r>
            <a:r>
              <a:rPr lang="tr-TR" sz="1800" b="1" dirty="0"/>
              <a:t> </a:t>
            </a:r>
            <a:r>
              <a:rPr lang="tr-TR" sz="1800" dirty="0"/>
              <a:t>komutunu çalıştırdığınızda aşağıdaki gibi bir ekran görebilmeniz gerekir.</a:t>
            </a:r>
          </a:p>
          <a:p>
            <a:pPr lvl="1"/>
            <a:endParaRPr lang="tr-TR" dirty="0"/>
          </a:p>
        </p:txBody>
      </p:sp>
      <p:sp>
        <p:nvSpPr>
          <p:cNvPr id="5" name="Shape 270"/>
          <p:cNvSpPr/>
          <p:nvPr/>
        </p:nvSpPr>
        <p:spPr>
          <a:xfrm>
            <a:off x="224177" y="618949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900" y="5334000"/>
            <a:ext cx="46355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992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571997"/>
            <a:ext cx="6096000" cy="584775"/>
          </a:xfrm>
        </p:spPr>
        <p:txBody>
          <a:bodyPr/>
          <a:lstStyle/>
          <a:p>
            <a:r>
              <a:rPr lang="en-US" sz="3200" dirty="0"/>
              <a:t>Express </a:t>
            </a:r>
            <a:r>
              <a:rPr lang="en-US" sz="3200" dirty="0" err="1"/>
              <a:t>Projesi</a:t>
            </a:r>
            <a:r>
              <a:rPr lang="en-US" sz="3200" dirty="0"/>
              <a:t> </a:t>
            </a:r>
            <a:r>
              <a:rPr lang="en-US" sz="3200" dirty="0" err="1"/>
              <a:t>Oluşturma</a:t>
            </a:r>
            <a:endParaRPr lang="en-US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1900" dirty="0"/>
              <a:t>Tüm bunların çalışması için gerekli uygulamaların yüklenmesi gerekiyor. Uygulama için </a:t>
            </a:r>
            <a:r>
              <a:rPr lang="tr-TR" sz="1900" b="1" dirty="0"/>
              <a:t>Mekan32 </a:t>
            </a:r>
            <a:r>
              <a:rPr lang="tr-TR" sz="1900" dirty="0"/>
              <a:t>isimli klasör oluşturun.</a:t>
            </a:r>
          </a:p>
          <a:p>
            <a:r>
              <a:rPr lang="tr-TR" sz="1900" dirty="0"/>
              <a:t>Mekan32 klasörüne komut satırından </a:t>
            </a:r>
            <a:r>
              <a:rPr lang="tr-TR" sz="1900" b="1" dirty="0"/>
              <a:t>cd</a:t>
            </a:r>
            <a:r>
              <a:rPr lang="tr-TR" sz="1900" dirty="0"/>
              <a:t> komutu ile girip:</a:t>
            </a:r>
          </a:p>
          <a:p>
            <a:r>
              <a:rPr lang="tr-TR" sz="1900" b="1" dirty="0" err="1"/>
              <a:t>express</a:t>
            </a:r>
            <a:r>
              <a:rPr lang="tr-TR" sz="1900" b="1" dirty="0"/>
              <a:t> </a:t>
            </a:r>
            <a:r>
              <a:rPr lang="mr-IN" sz="1900" b="1" dirty="0"/>
              <a:t>–</a:t>
            </a:r>
            <a:r>
              <a:rPr lang="tr-TR" sz="1900" b="1" dirty="0"/>
              <a:t>-</a:t>
            </a:r>
            <a:r>
              <a:rPr lang="tr-TR" sz="1900" b="1" dirty="0" err="1"/>
              <a:t>view</a:t>
            </a:r>
            <a:r>
              <a:rPr lang="tr-TR" sz="1900" b="1" dirty="0"/>
              <a:t>=</a:t>
            </a:r>
            <a:r>
              <a:rPr lang="tr-TR" sz="1900" b="1" dirty="0" err="1"/>
              <a:t>pug</a:t>
            </a:r>
            <a:r>
              <a:rPr lang="tr-TR" sz="1900" b="1" dirty="0"/>
              <a:t> </a:t>
            </a:r>
            <a:r>
              <a:rPr lang="tr-TR" sz="1900" dirty="0"/>
              <a:t>komutunu çalıştırırsanız </a:t>
            </a:r>
            <a:r>
              <a:rPr lang="tr-TR" sz="1900" dirty="0" err="1"/>
              <a:t>express</a:t>
            </a:r>
            <a:r>
              <a:rPr lang="tr-TR" sz="1900" dirty="0"/>
              <a:t> için gerekli dosyalar </a:t>
            </a:r>
            <a:r>
              <a:rPr lang="tr-TR" sz="1900" dirty="0" err="1"/>
              <a:t>pug</a:t>
            </a:r>
            <a:r>
              <a:rPr lang="tr-TR" sz="1900" dirty="0"/>
              <a:t> şablonunu kullanacak şekilde otomatik yüklenecektir.</a:t>
            </a:r>
          </a:p>
          <a:p>
            <a:pPr lvl="1"/>
            <a:r>
              <a:rPr lang="tr-TR" sz="1600" b="1" dirty="0" err="1"/>
              <a:t>npm</a:t>
            </a:r>
            <a:r>
              <a:rPr lang="tr-TR" sz="1600" b="1" dirty="0"/>
              <a:t> </a:t>
            </a:r>
            <a:r>
              <a:rPr lang="tr-TR" sz="1600" b="1" dirty="0" err="1"/>
              <a:t>install</a:t>
            </a:r>
            <a:r>
              <a:rPr lang="tr-TR" sz="1600" b="1" dirty="0"/>
              <a:t> </a:t>
            </a:r>
            <a:r>
              <a:rPr lang="tr-TR" sz="1600" dirty="0"/>
              <a:t>komutu ile de bağımlılıklar yüklenir.</a:t>
            </a:r>
          </a:p>
          <a:p>
            <a:pPr lvl="1"/>
            <a:r>
              <a:rPr lang="tr-TR" sz="1600" b="1" dirty="0" err="1"/>
              <a:t>npm</a:t>
            </a:r>
            <a:r>
              <a:rPr lang="tr-TR" sz="1600" b="1" dirty="0"/>
              <a:t> start </a:t>
            </a:r>
            <a:r>
              <a:rPr lang="tr-TR" sz="1600" dirty="0"/>
              <a:t>ile uygulamayı çalıştırabilirsiniz.</a:t>
            </a:r>
          </a:p>
          <a:p>
            <a:r>
              <a:rPr lang="tr-TR" sz="1900" dirty="0"/>
              <a:t>İsterseniz çeşitli konfigürasyon seçenekleri kullanarak bazı şeyleri değiştirebilirsiniz:</a:t>
            </a:r>
          </a:p>
          <a:p>
            <a:pPr lvl="1"/>
            <a:r>
              <a:rPr lang="tr-TR" sz="1600" dirty="0"/>
              <a:t>Hangi HTML şablon motoru?</a:t>
            </a:r>
          </a:p>
          <a:p>
            <a:pPr lvl="1"/>
            <a:r>
              <a:rPr lang="tr-TR" sz="1600" dirty="0"/>
              <a:t>Hangi CSS </a:t>
            </a:r>
            <a:r>
              <a:rPr lang="tr-TR" sz="1600" dirty="0" err="1"/>
              <a:t>önişlemcisi</a:t>
            </a:r>
            <a:r>
              <a:rPr lang="tr-TR" sz="1600" dirty="0"/>
              <a:t>?</a:t>
            </a:r>
          </a:p>
          <a:p>
            <a:pPr lvl="1"/>
            <a:r>
              <a:rPr lang="tr-TR" sz="1600" dirty="0" err="1"/>
              <a:t>Session</a:t>
            </a:r>
            <a:r>
              <a:rPr lang="tr-TR" sz="1600" dirty="0"/>
              <a:t> desteği eklensin mi?</a:t>
            </a:r>
          </a:p>
          <a:p>
            <a:pPr lvl="1"/>
            <a:r>
              <a:rPr lang="tr-TR" sz="1600" dirty="0"/>
              <a:t>Varsayılan olarak “</a:t>
            </a:r>
            <a:r>
              <a:rPr lang="tr-TR" sz="1600" dirty="0" err="1"/>
              <a:t>Jade</a:t>
            </a:r>
            <a:r>
              <a:rPr lang="tr-TR" sz="1600" dirty="0"/>
              <a:t> Şablon Motoru” kullanılır.</a:t>
            </a:r>
          </a:p>
          <a:p>
            <a:pPr lvl="1"/>
            <a:r>
              <a:rPr lang="tr-TR" sz="1600" dirty="0"/>
              <a:t>Biz işleri basit yapıp herhangi bir konfigürasyon kullanmayacağız.</a:t>
            </a:r>
          </a:p>
          <a:p>
            <a:r>
              <a:rPr lang="tr-TR" sz="1900" dirty="0"/>
              <a:t>HTML Şablon Motoru basitçe HTML şablonu oluşturur. Veriyi de ekleyerek derleyince son HTML dosyası ortaya çıkar.</a:t>
            </a:r>
          </a:p>
          <a:p>
            <a:pPr lvl="1"/>
            <a:endParaRPr lang="tr-TR" dirty="0"/>
          </a:p>
        </p:txBody>
      </p:sp>
      <p:sp>
        <p:nvSpPr>
          <p:cNvPr id="5" name="Shape 270"/>
          <p:cNvSpPr/>
          <p:nvPr/>
        </p:nvSpPr>
        <p:spPr>
          <a:xfrm>
            <a:off x="224177" y="618949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611862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571997"/>
            <a:ext cx="6096000" cy="584775"/>
          </a:xfrm>
        </p:spPr>
        <p:txBody>
          <a:bodyPr/>
          <a:lstStyle/>
          <a:p>
            <a:r>
              <a:rPr lang="en-US" sz="3200" dirty="0"/>
              <a:t>Express </a:t>
            </a:r>
            <a:r>
              <a:rPr lang="en-US" sz="3200" dirty="0" err="1"/>
              <a:t>Projesi</a:t>
            </a:r>
            <a:r>
              <a:rPr lang="en-US" sz="3200" dirty="0"/>
              <a:t> </a:t>
            </a:r>
            <a:r>
              <a:rPr lang="en-US" sz="3200" dirty="0" err="1"/>
              <a:t>Oluşturma</a:t>
            </a:r>
            <a:endParaRPr lang="en-US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5" name="Shape 270"/>
          <p:cNvSpPr/>
          <p:nvPr/>
        </p:nvSpPr>
        <p:spPr>
          <a:xfrm>
            <a:off x="224177" y="618949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724" y="2361143"/>
            <a:ext cx="6883565" cy="1934688"/>
          </a:xfrm>
          <a:prstGeom prst="rect">
            <a:avLst/>
          </a:prstGeom>
        </p:spPr>
      </p:pic>
      <p:sp>
        <p:nvSpPr>
          <p:cNvPr id="4" name="Metin kutusu 3"/>
          <p:cNvSpPr txBox="1"/>
          <p:nvPr/>
        </p:nvSpPr>
        <p:spPr>
          <a:xfrm>
            <a:off x="1143000" y="1402488"/>
            <a:ext cx="6248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Konsolda Oluşan Çıktı</a:t>
            </a:r>
          </a:p>
        </p:txBody>
      </p:sp>
      <p:sp>
        <p:nvSpPr>
          <p:cNvPr id="7" name="Metin kutusu 6"/>
          <p:cNvSpPr txBox="1"/>
          <p:nvPr/>
        </p:nvSpPr>
        <p:spPr>
          <a:xfrm>
            <a:off x="762000" y="4761428"/>
            <a:ext cx="75056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charset="0"/>
              <a:buChar char="•"/>
            </a:pPr>
            <a:r>
              <a:rPr lang="tr-TR" sz="1600" dirty="0"/>
              <a:t>Tarayıcıdan localhost:3000 adresine gittiğinizde konsolda yukarda da görüldüğü gibi </a:t>
            </a:r>
            <a:r>
              <a:rPr lang="tr-TR" sz="1600" dirty="0" err="1"/>
              <a:t>css</a:t>
            </a:r>
            <a:r>
              <a:rPr lang="tr-TR" sz="1600" dirty="0"/>
              <a:t> ve ikonların yüklendiğini göreceksiniz.</a:t>
            </a:r>
          </a:p>
          <a:p>
            <a:pPr marL="457200" indent="-457200" algn="l">
              <a:buFont typeface="Arial" charset="0"/>
              <a:buChar char="•"/>
            </a:pPr>
            <a:r>
              <a:rPr lang="tr-TR" sz="1600" dirty="0"/>
              <a:t>Eğer uygulamada değişiklik yaparsanız </a:t>
            </a:r>
            <a:r>
              <a:rPr lang="tr-TR" sz="1600" dirty="0" err="1"/>
              <a:t>npm’i</a:t>
            </a:r>
            <a:r>
              <a:rPr lang="tr-TR" sz="1600" dirty="0"/>
              <a:t> durdurup (</a:t>
            </a:r>
            <a:r>
              <a:rPr lang="tr-TR" sz="1600" dirty="0" err="1"/>
              <a:t>ctrl+c</a:t>
            </a:r>
            <a:r>
              <a:rPr lang="tr-TR" sz="1600" dirty="0"/>
              <a:t>) tekrar başlatmalısınız (</a:t>
            </a:r>
            <a:r>
              <a:rPr lang="tr-TR" sz="1600" b="1" dirty="0" err="1"/>
              <a:t>npm</a:t>
            </a:r>
            <a:r>
              <a:rPr lang="tr-TR" sz="1600" b="1" dirty="0"/>
              <a:t> start</a:t>
            </a:r>
            <a:r>
              <a:rPr lang="tr-TR" sz="16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17869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571997"/>
            <a:ext cx="6096000" cy="584775"/>
          </a:xfrm>
        </p:spPr>
        <p:txBody>
          <a:bodyPr/>
          <a:lstStyle/>
          <a:p>
            <a:r>
              <a:rPr lang="en-US" sz="3200" dirty="0"/>
              <a:t>Express </a:t>
            </a:r>
            <a:r>
              <a:rPr lang="en-US" sz="3200" dirty="0" err="1"/>
              <a:t>Projesi</a:t>
            </a:r>
            <a:r>
              <a:rPr lang="en-US" sz="3200" dirty="0"/>
              <a:t> </a:t>
            </a:r>
            <a:r>
              <a:rPr lang="en-US" sz="3200" dirty="0" err="1"/>
              <a:t>Oluşturma</a:t>
            </a:r>
            <a:endParaRPr lang="en-US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5" name="Shape 270"/>
          <p:cNvSpPr/>
          <p:nvPr/>
        </p:nvSpPr>
        <p:spPr>
          <a:xfrm>
            <a:off x="224177" y="618949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25" y="1438945"/>
            <a:ext cx="8771302" cy="467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7836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571997"/>
            <a:ext cx="6096000" cy="584775"/>
          </a:xfrm>
        </p:spPr>
        <p:txBody>
          <a:bodyPr/>
          <a:lstStyle/>
          <a:p>
            <a:r>
              <a:rPr lang="en-US" sz="3200" dirty="0"/>
              <a:t>Express </a:t>
            </a:r>
            <a:r>
              <a:rPr lang="en-US" sz="3200" dirty="0" err="1"/>
              <a:t>Projesi</a:t>
            </a:r>
            <a:r>
              <a:rPr lang="en-US" sz="3200" dirty="0"/>
              <a:t> </a:t>
            </a:r>
            <a:r>
              <a:rPr lang="en-US" sz="3200" dirty="0" err="1"/>
              <a:t>Oluşturma</a:t>
            </a:r>
            <a:endParaRPr lang="en-US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5" name="Shape 270"/>
          <p:cNvSpPr/>
          <p:nvPr/>
        </p:nvSpPr>
        <p:spPr>
          <a:xfrm>
            <a:off x="224177" y="618949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77" y="2153971"/>
            <a:ext cx="8655850" cy="1536006"/>
          </a:xfrm>
          <a:prstGeom prst="rect">
            <a:avLst/>
          </a:prstGeom>
        </p:spPr>
      </p:pic>
      <p:sp>
        <p:nvSpPr>
          <p:cNvPr id="4" name="Metin kutusu 3"/>
          <p:cNvSpPr txBox="1"/>
          <p:nvPr/>
        </p:nvSpPr>
        <p:spPr>
          <a:xfrm>
            <a:off x="1143000" y="1402488"/>
            <a:ext cx="6248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Nodemon</a:t>
            </a:r>
            <a:r>
              <a:rPr lang="tr-TR" dirty="0"/>
              <a:t> kullanımı</a:t>
            </a:r>
          </a:p>
        </p:txBody>
      </p:sp>
      <p:sp>
        <p:nvSpPr>
          <p:cNvPr id="7" name="Metin kutusu 6"/>
          <p:cNvSpPr txBox="1"/>
          <p:nvPr/>
        </p:nvSpPr>
        <p:spPr>
          <a:xfrm>
            <a:off x="514381" y="3733800"/>
            <a:ext cx="7505637" cy="2746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charset="0"/>
              <a:buChar char="•"/>
            </a:pPr>
            <a:r>
              <a:rPr lang="tr-TR" sz="1500" b="1" dirty="0" err="1"/>
              <a:t>npm</a:t>
            </a:r>
            <a:r>
              <a:rPr lang="tr-TR" sz="1500" b="1" dirty="0"/>
              <a:t> </a:t>
            </a:r>
            <a:r>
              <a:rPr lang="tr-TR" sz="1500" b="1" dirty="0" err="1"/>
              <a:t>install</a:t>
            </a:r>
            <a:r>
              <a:rPr lang="tr-TR" sz="1500" b="1" dirty="0"/>
              <a:t> -g </a:t>
            </a:r>
            <a:r>
              <a:rPr lang="tr-TR" sz="1500" b="1" dirty="0" err="1"/>
              <a:t>nodemon</a:t>
            </a:r>
            <a:r>
              <a:rPr lang="tr-TR" sz="1500" b="1" dirty="0"/>
              <a:t> (Linux için </a:t>
            </a:r>
            <a:r>
              <a:rPr lang="tr-TR" sz="1500" b="1" dirty="0" err="1"/>
              <a:t>sudo</a:t>
            </a:r>
            <a:r>
              <a:rPr lang="tr-TR" sz="1500" b="1" dirty="0"/>
              <a:t> </a:t>
            </a:r>
            <a:r>
              <a:rPr lang="tr-TR" sz="1500" b="1" dirty="0" err="1"/>
              <a:t>npm</a:t>
            </a:r>
            <a:r>
              <a:rPr lang="tr-TR" sz="1500" b="1" dirty="0"/>
              <a:t> </a:t>
            </a:r>
            <a:r>
              <a:rPr lang="tr-TR" sz="1500" b="1" dirty="0" err="1"/>
              <a:t>install</a:t>
            </a:r>
            <a:r>
              <a:rPr lang="tr-TR" sz="1500" b="1" dirty="0"/>
              <a:t> </a:t>
            </a:r>
            <a:r>
              <a:rPr lang="mr-IN" sz="1500" b="1" dirty="0"/>
              <a:t>–</a:t>
            </a:r>
            <a:r>
              <a:rPr lang="tr-TR" sz="1500" b="1" dirty="0"/>
              <a:t>g </a:t>
            </a:r>
            <a:r>
              <a:rPr lang="tr-TR" sz="1500" b="1" dirty="0" err="1"/>
              <a:t>nodemon</a:t>
            </a:r>
            <a:r>
              <a:rPr lang="tr-TR" sz="1500" b="1" dirty="0"/>
              <a:t>) </a:t>
            </a:r>
            <a:r>
              <a:rPr lang="tr-TR" sz="1500" dirty="0"/>
              <a:t>komutu ile yeniden çalıştırma zahmetinden kurtulabilirsiniz. Kurulumdan sonra </a:t>
            </a:r>
            <a:r>
              <a:rPr lang="tr-TR" sz="1500" b="1" dirty="0" err="1"/>
              <a:t>npm</a:t>
            </a:r>
            <a:r>
              <a:rPr lang="tr-TR" sz="1500" b="1" dirty="0"/>
              <a:t> start </a:t>
            </a:r>
            <a:r>
              <a:rPr lang="tr-TR" sz="1500" dirty="0"/>
              <a:t>yerine </a:t>
            </a:r>
            <a:r>
              <a:rPr lang="tr-TR" sz="1500" b="1" dirty="0" err="1"/>
              <a:t>nodemon</a:t>
            </a:r>
            <a:r>
              <a:rPr lang="tr-TR" sz="1500" dirty="0"/>
              <a:t> demelisiniz.</a:t>
            </a:r>
          </a:p>
          <a:p>
            <a:pPr marL="457200" indent="-457200" algn="l">
              <a:buFont typeface="Arial" charset="0"/>
              <a:buChar char="•"/>
            </a:pPr>
            <a:r>
              <a:rPr lang="tr-TR" sz="1500" dirty="0"/>
              <a:t>Yukardaki gibi bir ekran göreceksiniz. </a:t>
            </a:r>
            <a:r>
              <a:rPr lang="tr-TR" sz="1500" b="1" dirty="0"/>
              <a:t>Üretim ortamında </a:t>
            </a:r>
            <a:r>
              <a:rPr lang="tr-TR" sz="1500" b="1" dirty="0" err="1"/>
              <a:t>nodemon</a:t>
            </a:r>
            <a:r>
              <a:rPr lang="tr-TR" sz="1500" b="1" dirty="0"/>
              <a:t> kullanılması önerilmez.</a:t>
            </a:r>
          </a:p>
          <a:p>
            <a:pPr marL="457200" indent="-457200" algn="l">
              <a:buFont typeface="Arial" charset="0"/>
              <a:buChar char="•"/>
            </a:pPr>
            <a:r>
              <a:rPr lang="tr-TR" sz="1500" dirty="0"/>
              <a:t>Uygulamanızda ne değişiklik yaparsanız yapın tekrar </a:t>
            </a:r>
            <a:r>
              <a:rPr lang="tr-TR" sz="1500" dirty="0" err="1"/>
              <a:t>nodemon</a:t>
            </a:r>
            <a:r>
              <a:rPr lang="tr-TR" sz="1500" dirty="0"/>
              <a:t> demenize gerek kalmaz. Değişiklik olduğunda sunucu otomatik çalışır.</a:t>
            </a:r>
          </a:p>
          <a:p>
            <a:pPr marL="457200" indent="-457200" algn="l">
              <a:buFont typeface="Arial" charset="0"/>
              <a:buChar char="•"/>
            </a:pPr>
            <a:r>
              <a:rPr lang="tr-TR" sz="1500" dirty="0"/>
              <a:t>Kodlarken hata yaparsanız “</a:t>
            </a:r>
            <a:r>
              <a:rPr lang="tr-TR" sz="1500" dirty="0" err="1"/>
              <a:t>app</a:t>
            </a:r>
            <a:r>
              <a:rPr lang="tr-TR" sz="1500" dirty="0"/>
              <a:t> </a:t>
            </a:r>
            <a:r>
              <a:rPr lang="tr-TR" sz="1500" dirty="0" err="1"/>
              <a:t>crashed</a:t>
            </a:r>
            <a:r>
              <a:rPr lang="tr-TR" sz="1500" dirty="0"/>
              <a:t> - </a:t>
            </a:r>
            <a:r>
              <a:rPr lang="tr-TR" sz="1500" dirty="0" err="1"/>
              <a:t>waiting</a:t>
            </a:r>
            <a:r>
              <a:rPr lang="tr-TR" sz="1500" dirty="0"/>
              <a:t> </a:t>
            </a:r>
            <a:r>
              <a:rPr lang="tr-TR" sz="1500" dirty="0" err="1"/>
              <a:t>for</a:t>
            </a:r>
            <a:r>
              <a:rPr lang="tr-TR" sz="1500" dirty="0"/>
              <a:t> file </a:t>
            </a:r>
            <a:r>
              <a:rPr lang="tr-TR" sz="1500" dirty="0" err="1"/>
              <a:t>changes</a:t>
            </a:r>
            <a:r>
              <a:rPr lang="tr-TR" sz="1500" dirty="0"/>
              <a:t> </a:t>
            </a:r>
            <a:r>
              <a:rPr lang="tr-TR" sz="1500" dirty="0" err="1"/>
              <a:t>before</a:t>
            </a:r>
            <a:r>
              <a:rPr lang="tr-TR" sz="1500" dirty="0"/>
              <a:t> </a:t>
            </a:r>
            <a:r>
              <a:rPr lang="tr-TR" sz="1500" dirty="0" err="1"/>
              <a:t>starting</a:t>
            </a:r>
            <a:r>
              <a:rPr lang="tr-TR" sz="1500" dirty="0"/>
              <a:t>...” hatası alırsınız. Hatanın hangi satırda olduğunu yine konsol ekranından görebilirsiniz.</a:t>
            </a:r>
          </a:p>
        </p:txBody>
      </p:sp>
    </p:spTree>
    <p:extLst>
      <p:ext uri="{BB962C8B-B14F-4D97-AF65-F5344CB8AC3E}">
        <p14:creationId xmlns:p14="http://schemas.microsoft.com/office/powerpoint/2010/main" val="2068377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571997"/>
            <a:ext cx="6096000" cy="584775"/>
          </a:xfrm>
        </p:spPr>
        <p:txBody>
          <a:bodyPr/>
          <a:lstStyle/>
          <a:p>
            <a:r>
              <a:rPr lang="en-US" sz="3200" dirty="0"/>
              <a:t>Express </a:t>
            </a:r>
            <a:r>
              <a:rPr lang="en-US" sz="3200" dirty="0" err="1"/>
              <a:t>Projesi</a:t>
            </a:r>
            <a:r>
              <a:rPr lang="en-US" sz="3200" dirty="0"/>
              <a:t> </a:t>
            </a:r>
            <a:r>
              <a:rPr lang="en-US" sz="3200" dirty="0" err="1"/>
              <a:t>Oluşturma</a:t>
            </a:r>
            <a:endParaRPr lang="en-US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5" name="Shape 270"/>
          <p:cNvSpPr/>
          <p:nvPr/>
        </p:nvSpPr>
        <p:spPr>
          <a:xfrm>
            <a:off x="224177" y="618949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16" name="Resim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983160"/>
            <a:ext cx="6818710" cy="3569170"/>
          </a:xfrm>
          <a:prstGeom prst="rect">
            <a:avLst/>
          </a:prstGeom>
        </p:spPr>
      </p:pic>
      <p:sp>
        <p:nvSpPr>
          <p:cNvPr id="4" name="Metin kutusu 3"/>
          <p:cNvSpPr txBox="1"/>
          <p:nvPr/>
        </p:nvSpPr>
        <p:spPr>
          <a:xfrm>
            <a:off x="1142999" y="1306052"/>
            <a:ext cx="624840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800" dirty="0"/>
              <a:t>Hata ayıklama</a:t>
            </a:r>
          </a:p>
        </p:txBody>
      </p:sp>
      <p:sp>
        <p:nvSpPr>
          <p:cNvPr id="7" name="Metin kutusu 6"/>
          <p:cNvSpPr txBox="1"/>
          <p:nvPr/>
        </p:nvSpPr>
        <p:spPr>
          <a:xfrm>
            <a:off x="755176" y="5562600"/>
            <a:ext cx="75056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charset="0"/>
              <a:buChar char="•"/>
            </a:pPr>
            <a:r>
              <a:rPr lang="tr-TR" sz="1600" dirty="0"/>
              <a:t>Kodlarken hata yaparsanız “</a:t>
            </a:r>
            <a:r>
              <a:rPr lang="tr-TR" sz="1600" dirty="0" err="1"/>
              <a:t>app</a:t>
            </a:r>
            <a:r>
              <a:rPr lang="tr-TR" sz="1600" dirty="0"/>
              <a:t> </a:t>
            </a:r>
            <a:r>
              <a:rPr lang="tr-TR" sz="1600" dirty="0" err="1"/>
              <a:t>crashed</a:t>
            </a:r>
            <a:r>
              <a:rPr lang="tr-TR" sz="1600" dirty="0"/>
              <a:t> - </a:t>
            </a:r>
            <a:r>
              <a:rPr lang="tr-TR" sz="1600" dirty="0" err="1"/>
              <a:t>waiting</a:t>
            </a:r>
            <a:r>
              <a:rPr lang="tr-TR" sz="1600" dirty="0"/>
              <a:t> </a:t>
            </a:r>
            <a:r>
              <a:rPr lang="tr-TR" sz="1600" dirty="0" err="1"/>
              <a:t>for</a:t>
            </a:r>
            <a:r>
              <a:rPr lang="tr-TR" sz="1600" dirty="0"/>
              <a:t> file </a:t>
            </a:r>
            <a:r>
              <a:rPr lang="tr-TR" sz="1600" dirty="0" err="1"/>
              <a:t>changes</a:t>
            </a:r>
            <a:r>
              <a:rPr lang="tr-TR" sz="1600" dirty="0"/>
              <a:t> </a:t>
            </a:r>
            <a:r>
              <a:rPr lang="tr-TR" sz="1600" dirty="0" err="1"/>
              <a:t>before</a:t>
            </a:r>
            <a:r>
              <a:rPr lang="tr-TR" sz="1600" dirty="0"/>
              <a:t> </a:t>
            </a:r>
            <a:r>
              <a:rPr lang="tr-TR" sz="1600" dirty="0" err="1"/>
              <a:t>starting</a:t>
            </a:r>
            <a:r>
              <a:rPr lang="tr-TR" sz="1600" dirty="0"/>
              <a:t>...” hatası alırsınız. Hatanın hangi satırda olduğunu yine konsol ekranından görebilirsiniz.</a:t>
            </a:r>
          </a:p>
        </p:txBody>
      </p:sp>
    </p:spTree>
    <p:extLst>
      <p:ext uri="{BB962C8B-B14F-4D97-AF65-F5344CB8AC3E}">
        <p14:creationId xmlns:p14="http://schemas.microsoft.com/office/powerpoint/2010/main" val="1572889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571997"/>
            <a:ext cx="6096000" cy="584775"/>
          </a:xfrm>
        </p:spPr>
        <p:txBody>
          <a:bodyPr/>
          <a:lstStyle/>
          <a:p>
            <a:r>
              <a:rPr lang="en-US" sz="3200" dirty="0"/>
              <a:t>Express </a:t>
            </a:r>
            <a:r>
              <a:rPr lang="en-US" sz="3200" dirty="0" err="1"/>
              <a:t>Projesi</a:t>
            </a:r>
            <a:r>
              <a:rPr lang="en-US" sz="3200" dirty="0"/>
              <a:t> </a:t>
            </a:r>
            <a:r>
              <a:rPr lang="en-US" sz="3200" dirty="0" err="1"/>
              <a:t>Oluşturma</a:t>
            </a:r>
            <a:endParaRPr lang="en-US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Pug’da</a:t>
            </a:r>
            <a:r>
              <a:rPr lang="tr-TR" dirty="0"/>
              <a:t> herhangi bir HTML etiketi yer almaz.</a:t>
            </a:r>
          </a:p>
          <a:p>
            <a:r>
              <a:rPr lang="tr-TR" dirty="0" err="1"/>
              <a:t>Pug’da</a:t>
            </a:r>
            <a:r>
              <a:rPr lang="tr-TR" dirty="0"/>
              <a:t> hizalama “</a:t>
            </a:r>
            <a:r>
              <a:rPr lang="tr-TR" dirty="0" err="1"/>
              <a:t>Tab</a:t>
            </a:r>
            <a:r>
              <a:rPr lang="tr-TR" dirty="0"/>
              <a:t>” ile değil “Space” ile yapılmalıdır.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5" name="Shape 270"/>
          <p:cNvSpPr/>
          <p:nvPr/>
        </p:nvSpPr>
        <p:spPr>
          <a:xfrm>
            <a:off x="224177" y="618949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91" y="2590800"/>
            <a:ext cx="3986859" cy="1981200"/>
          </a:xfrm>
          <a:prstGeom prst="rect">
            <a:avLst/>
          </a:prstGeom>
        </p:spPr>
      </p:pic>
      <p:grpSp>
        <p:nvGrpSpPr>
          <p:cNvPr id="7" name="Grup 6"/>
          <p:cNvGrpSpPr/>
          <p:nvPr/>
        </p:nvGrpSpPr>
        <p:grpSpPr>
          <a:xfrm>
            <a:off x="3352800" y="2760258"/>
            <a:ext cx="4419603" cy="838200"/>
            <a:chOff x="3383280" y="2262021"/>
            <a:chExt cx="4419603" cy="640977"/>
          </a:xfrm>
        </p:grpSpPr>
        <p:cxnSp>
          <p:nvCxnSpPr>
            <p:cNvPr id="8" name="Düz Ok Bağlayıcısı 7"/>
            <p:cNvCxnSpPr/>
            <p:nvPr/>
          </p:nvCxnSpPr>
          <p:spPr bwMode="auto">
            <a:xfrm flipV="1">
              <a:off x="3546142" y="2584686"/>
              <a:ext cx="3100317" cy="341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9" name="Sağ Ayraç 8"/>
            <p:cNvSpPr/>
            <p:nvPr/>
          </p:nvSpPr>
          <p:spPr bwMode="auto">
            <a:xfrm>
              <a:off x="3383280" y="2262021"/>
              <a:ext cx="45719" cy="640977"/>
            </a:xfrm>
            <a:prstGeom prst="rightBrac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tr-TR" sz="4000" b="0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10" name="Metin kutusu 9"/>
            <p:cNvSpPr txBox="1"/>
            <p:nvPr/>
          </p:nvSpPr>
          <p:spPr>
            <a:xfrm>
              <a:off x="6753366" y="2264932"/>
              <a:ext cx="1049517" cy="635469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200" dirty="0" err="1"/>
                <a:t>Pug</a:t>
              </a:r>
              <a:r>
                <a:rPr lang="tr-TR" sz="1200" dirty="0"/>
                <a:t> Şablonu HTML etiketi içermez</a:t>
              </a:r>
            </a:p>
          </p:txBody>
        </p:sp>
      </p:grpSp>
      <p:grpSp>
        <p:nvGrpSpPr>
          <p:cNvPr id="11" name="Grup 10"/>
          <p:cNvGrpSpPr/>
          <p:nvPr/>
        </p:nvGrpSpPr>
        <p:grpSpPr>
          <a:xfrm>
            <a:off x="4114800" y="3612632"/>
            <a:ext cx="3657603" cy="883169"/>
            <a:chOff x="3383280" y="2262021"/>
            <a:chExt cx="4419603" cy="675365"/>
          </a:xfrm>
        </p:grpSpPr>
        <p:cxnSp>
          <p:nvCxnSpPr>
            <p:cNvPr id="12" name="Düz Ok Bağlayıcısı 11"/>
            <p:cNvCxnSpPr/>
            <p:nvPr/>
          </p:nvCxnSpPr>
          <p:spPr bwMode="auto">
            <a:xfrm>
              <a:off x="3546142" y="2588098"/>
              <a:ext cx="2896227" cy="53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3" name="Sağ Ayraç 12"/>
            <p:cNvSpPr/>
            <p:nvPr/>
          </p:nvSpPr>
          <p:spPr bwMode="auto">
            <a:xfrm>
              <a:off x="3383280" y="2262021"/>
              <a:ext cx="45719" cy="640977"/>
            </a:xfrm>
            <a:prstGeom prst="rightBrac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tr-TR" sz="4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14" name="Metin kutusu 13"/>
            <p:cNvSpPr txBox="1"/>
            <p:nvPr/>
          </p:nvSpPr>
          <p:spPr>
            <a:xfrm>
              <a:off x="6534717" y="2301917"/>
              <a:ext cx="1268166" cy="635469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200" dirty="0"/>
                <a:t>Derlenmiş çıktı HTML etiketlerini içerir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5180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571997"/>
            <a:ext cx="6096000" cy="584775"/>
          </a:xfrm>
        </p:spPr>
        <p:txBody>
          <a:bodyPr/>
          <a:lstStyle/>
          <a:p>
            <a:r>
              <a:rPr lang="en-US" sz="3200" dirty="0"/>
              <a:t>Express </a:t>
            </a:r>
            <a:r>
              <a:rPr lang="en-US" sz="3200" dirty="0" err="1"/>
              <a:t>Projesi</a:t>
            </a:r>
            <a:r>
              <a:rPr lang="en-US" sz="3200" dirty="0"/>
              <a:t> </a:t>
            </a:r>
            <a:r>
              <a:rPr lang="en-US" sz="3200" dirty="0" err="1"/>
              <a:t>Oluşturma</a:t>
            </a:r>
            <a:endParaRPr lang="en-US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5" name="Shape 270"/>
          <p:cNvSpPr/>
          <p:nvPr/>
        </p:nvSpPr>
        <p:spPr>
          <a:xfrm>
            <a:off x="224177" y="618949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8" name="Metin kutusu 7"/>
          <p:cNvSpPr txBox="1"/>
          <p:nvPr/>
        </p:nvSpPr>
        <p:spPr>
          <a:xfrm>
            <a:off x="2362200" y="6181808"/>
            <a:ext cx="3276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000" dirty="0"/>
              <a:t>Sistemin Akışı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164EBB-58A7-5840-9A20-4E9B39A91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252" y="1392836"/>
            <a:ext cx="5615495" cy="4788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85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82472" y="710496"/>
            <a:ext cx="8132928" cy="446276"/>
          </a:xfrm>
        </p:spPr>
        <p:txBody>
          <a:bodyPr/>
          <a:lstStyle/>
          <a:p>
            <a:r>
              <a:rPr lang="en-US" sz="2200" dirty="0"/>
              <a:t>MVC </a:t>
            </a:r>
            <a:r>
              <a:rPr lang="en-US" sz="2200" dirty="0" err="1"/>
              <a:t>Tasarım</a:t>
            </a:r>
            <a:r>
              <a:rPr lang="en-US" sz="2200" dirty="0"/>
              <a:t> </a:t>
            </a:r>
            <a:r>
              <a:rPr lang="en-US" sz="2200" dirty="0" err="1"/>
              <a:t>Desenini</a:t>
            </a:r>
            <a:r>
              <a:rPr lang="en-US" sz="2200" dirty="0"/>
              <a:t> </a:t>
            </a:r>
            <a:r>
              <a:rPr lang="en-US" sz="2200" dirty="0" err="1"/>
              <a:t>Kullanma</a:t>
            </a:r>
            <a:endParaRPr lang="en-US" sz="2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1" dirty="0"/>
              <a:t>MVC: </a:t>
            </a:r>
            <a:r>
              <a:rPr lang="tr-TR" dirty="0"/>
              <a:t>Model-</a:t>
            </a:r>
            <a:r>
              <a:rPr lang="tr-TR" dirty="0" err="1"/>
              <a:t>View</a:t>
            </a:r>
            <a:r>
              <a:rPr lang="tr-TR" dirty="0"/>
              <a:t>-Controller</a:t>
            </a:r>
          </a:p>
          <a:p>
            <a:pPr lvl="1"/>
            <a:r>
              <a:rPr lang="tr-TR" dirty="0"/>
              <a:t>Veriyi (Model), </a:t>
            </a:r>
            <a:r>
              <a:rPr lang="tr-TR" dirty="0" err="1"/>
              <a:t>arayüzü</a:t>
            </a:r>
            <a:r>
              <a:rPr lang="tr-TR" dirty="0"/>
              <a:t> (</a:t>
            </a:r>
            <a:r>
              <a:rPr lang="tr-TR" dirty="0" err="1"/>
              <a:t>View</a:t>
            </a:r>
            <a:r>
              <a:rPr lang="tr-TR" dirty="0"/>
              <a:t>), uygulama mantığını (Controller) birbirinden ayırır.</a:t>
            </a:r>
          </a:p>
          <a:p>
            <a:pPr lvl="1"/>
            <a:r>
              <a:rPr lang="tr-TR" dirty="0"/>
              <a:t>Amaç sıkı bağları kaldırmak, zayıf bir bağ kurmak.</a:t>
            </a:r>
          </a:p>
          <a:p>
            <a:pPr lvl="1"/>
            <a:r>
              <a:rPr lang="tr-TR" dirty="0"/>
              <a:t>Kodu daha çok yeniden kullanılabilir (</a:t>
            </a:r>
            <a:r>
              <a:rPr lang="tr-TR" dirty="0" err="1"/>
              <a:t>reusable</a:t>
            </a:r>
            <a:r>
              <a:rPr lang="tr-TR" dirty="0"/>
              <a:t>) yapar.</a:t>
            </a:r>
          </a:p>
          <a:p>
            <a:pPr lvl="1"/>
            <a:r>
              <a:rPr lang="tr-TR" dirty="0"/>
              <a:t>Daha kolay bakım yapmayı sağlar.</a:t>
            </a:r>
          </a:p>
          <a:p>
            <a:pPr lvl="1"/>
            <a:endParaRPr lang="tr-TR" dirty="0"/>
          </a:p>
        </p:txBody>
      </p:sp>
      <p:sp>
        <p:nvSpPr>
          <p:cNvPr id="5" name="Shape 273"/>
          <p:cNvSpPr/>
          <p:nvPr/>
        </p:nvSpPr>
        <p:spPr>
          <a:xfrm>
            <a:off x="244650" y="618949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37E02AA-AFF9-F44D-BC72-C9FC4DA8C475}"/>
              </a:ext>
            </a:extLst>
          </p:cNvPr>
          <p:cNvGrpSpPr/>
          <p:nvPr/>
        </p:nvGrpSpPr>
        <p:grpSpPr>
          <a:xfrm>
            <a:off x="685800" y="3712184"/>
            <a:ext cx="6344439" cy="2612416"/>
            <a:chOff x="685800" y="3712184"/>
            <a:chExt cx="6344439" cy="261241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84C8FA8-2F8E-EA43-985C-EA4B0F17FA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800" y="3712184"/>
              <a:ext cx="6344439" cy="2612416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75BA2B0-BE5E-194D-8073-FB567E2E21B2}"/>
                </a:ext>
              </a:extLst>
            </p:cNvPr>
            <p:cNvSpPr txBox="1"/>
            <p:nvPr/>
          </p:nvSpPr>
          <p:spPr>
            <a:xfrm>
              <a:off x="685800" y="4267200"/>
              <a:ext cx="861133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/>
            <a:p>
              <a:r>
                <a:rPr lang="tr-TR" sz="1400" dirty="0"/>
                <a:t>Ziyaretçi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0129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67"/>
          <p:cNvSpPr/>
          <p:nvPr/>
        </p:nvSpPr>
        <p:spPr>
          <a:xfrm>
            <a:off x="2764631" y="2350531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  <p:sp>
        <p:nvSpPr>
          <p:cNvPr id="11" name="Shape 270"/>
          <p:cNvSpPr/>
          <p:nvPr/>
        </p:nvSpPr>
        <p:spPr>
          <a:xfrm>
            <a:off x="5865048" y="2350531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4" name="Shape 273"/>
          <p:cNvSpPr/>
          <p:nvPr/>
        </p:nvSpPr>
        <p:spPr>
          <a:xfrm>
            <a:off x="2764631" y="3282339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7" name="Shape 276"/>
          <p:cNvSpPr/>
          <p:nvPr/>
        </p:nvSpPr>
        <p:spPr>
          <a:xfrm>
            <a:off x="2764631" y="4190512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0" name="Shape 279"/>
          <p:cNvSpPr/>
          <p:nvPr/>
        </p:nvSpPr>
        <p:spPr>
          <a:xfrm>
            <a:off x="5865048" y="3282339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3911203" y="2118284"/>
            <a:ext cx="1879997" cy="3026569"/>
            <a:chOff x="2924175" y="1682750"/>
            <a:chExt cx="2506663" cy="4035425"/>
          </a:xfrm>
        </p:grpSpPr>
        <p:sp>
          <p:nvSpPr>
            <p:cNvPr id="26" name="Freeform 90"/>
            <p:cNvSpPr>
              <a:spLocks/>
            </p:cNvSpPr>
            <p:nvPr/>
          </p:nvSpPr>
          <p:spPr bwMode="auto">
            <a:xfrm>
              <a:off x="3730625" y="5511800"/>
              <a:ext cx="276225" cy="206375"/>
            </a:xfrm>
            <a:custGeom>
              <a:avLst/>
              <a:gdLst>
                <a:gd name="T0" fmla="*/ 0 w 699"/>
                <a:gd name="T1" fmla="*/ 2 h 520"/>
                <a:gd name="T2" fmla="*/ 0 w 699"/>
                <a:gd name="T3" fmla="*/ 520 h 520"/>
                <a:gd name="T4" fmla="*/ 691 w 699"/>
                <a:gd name="T5" fmla="*/ 520 h 520"/>
                <a:gd name="T6" fmla="*/ 694 w 699"/>
                <a:gd name="T7" fmla="*/ 516 h 520"/>
                <a:gd name="T8" fmla="*/ 699 w 699"/>
                <a:gd name="T9" fmla="*/ 492 h 520"/>
                <a:gd name="T10" fmla="*/ 696 w 699"/>
                <a:gd name="T11" fmla="*/ 466 h 520"/>
                <a:gd name="T12" fmla="*/ 684 w 699"/>
                <a:gd name="T13" fmla="*/ 433 h 520"/>
                <a:gd name="T14" fmla="*/ 657 w 699"/>
                <a:gd name="T15" fmla="*/ 394 h 520"/>
                <a:gd name="T16" fmla="*/ 612 w 699"/>
                <a:gd name="T17" fmla="*/ 353 h 520"/>
                <a:gd name="T18" fmla="*/ 543 w 699"/>
                <a:gd name="T19" fmla="*/ 306 h 520"/>
                <a:gd name="T20" fmla="*/ 497 w 699"/>
                <a:gd name="T21" fmla="*/ 282 h 520"/>
                <a:gd name="T22" fmla="*/ 237 w 699"/>
                <a:gd name="T23" fmla="*/ 152 h 520"/>
                <a:gd name="T24" fmla="*/ 230 w 699"/>
                <a:gd name="T25" fmla="*/ 0 h 520"/>
                <a:gd name="T26" fmla="*/ 0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0" y="2"/>
                  </a:moveTo>
                  <a:lnTo>
                    <a:pt x="0" y="520"/>
                  </a:lnTo>
                  <a:lnTo>
                    <a:pt x="691" y="520"/>
                  </a:lnTo>
                  <a:lnTo>
                    <a:pt x="694" y="516"/>
                  </a:lnTo>
                  <a:lnTo>
                    <a:pt x="699" y="492"/>
                  </a:lnTo>
                  <a:lnTo>
                    <a:pt x="696" y="466"/>
                  </a:lnTo>
                  <a:lnTo>
                    <a:pt x="684" y="433"/>
                  </a:lnTo>
                  <a:lnTo>
                    <a:pt x="657" y="394"/>
                  </a:lnTo>
                  <a:lnTo>
                    <a:pt x="612" y="353"/>
                  </a:lnTo>
                  <a:lnTo>
                    <a:pt x="543" y="306"/>
                  </a:lnTo>
                  <a:lnTo>
                    <a:pt x="497" y="282"/>
                  </a:lnTo>
                  <a:lnTo>
                    <a:pt x="237" y="152"/>
                  </a:lnTo>
                  <a:lnTo>
                    <a:pt x="23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7" name="Freeform 91"/>
            <p:cNvSpPr>
              <a:spLocks/>
            </p:cNvSpPr>
            <p:nvPr/>
          </p:nvSpPr>
          <p:spPr bwMode="auto">
            <a:xfrm>
              <a:off x="3309938" y="5511800"/>
              <a:ext cx="277813" cy="206375"/>
            </a:xfrm>
            <a:custGeom>
              <a:avLst/>
              <a:gdLst>
                <a:gd name="T0" fmla="*/ 699 w 699"/>
                <a:gd name="T1" fmla="*/ 2 h 520"/>
                <a:gd name="T2" fmla="*/ 699 w 699"/>
                <a:gd name="T3" fmla="*/ 520 h 520"/>
                <a:gd name="T4" fmla="*/ 8 w 699"/>
                <a:gd name="T5" fmla="*/ 520 h 520"/>
                <a:gd name="T6" fmla="*/ 5 w 699"/>
                <a:gd name="T7" fmla="*/ 516 h 520"/>
                <a:gd name="T8" fmla="*/ 0 w 699"/>
                <a:gd name="T9" fmla="*/ 492 h 520"/>
                <a:gd name="T10" fmla="*/ 3 w 699"/>
                <a:gd name="T11" fmla="*/ 466 h 520"/>
                <a:gd name="T12" fmla="*/ 14 w 699"/>
                <a:gd name="T13" fmla="*/ 433 h 520"/>
                <a:gd name="T14" fmla="*/ 42 w 699"/>
                <a:gd name="T15" fmla="*/ 394 h 520"/>
                <a:gd name="T16" fmla="*/ 87 w 699"/>
                <a:gd name="T17" fmla="*/ 353 h 520"/>
                <a:gd name="T18" fmla="*/ 156 w 699"/>
                <a:gd name="T19" fmla="*/ 306 h 520"/>
                <a:gd name="T20" fmla="*/ 202 w 699"/>
                <a:gd name="T21" fmla="*/ 282 h 520"/>
                <a:gd name="T22" fmla="*/ 462 w 699"/>
                <a:gd name="T23" fmla="*/ 152 h 520"/>
                <a:gd name="T24" fmla="*/ 469 w 699"/>
                <a:gd name="T25" fmla="*/ 0 h 520"/>
                <a:gd name="T26" fmla="*/ 699 w 699"/>
                <a:gd name="T27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99" h="520">
                  <a:moveTo>
                    <a:pt x="699" y="2"/>
                  </a:moveTo>
                  <a:lnTo>
                    <a:pt x="699" y="520"/>
                  </a:lnTo>
                  <a:lnTo>
                    <a:pt x="8" y="520"/>
                  </a:lnTo>
                  <a:lnTo>
                    <a:pt x="5" y="516"/>
                  </a:lnTo>
                  <a:lnTo>
                    <a:pt x="0" y="492"/>
                  </a:lnTo>
                  <a:lnTo>
                    <a:pt x="3" y="466"/>
                  </a:lnTo>
                  <a:lnTo>
                    <a:pt x="14" y="433"/>
                  </a:lnTo>
                  <a:lnTo>
                    <a:pt x="42" y="394"/>
                  </a:lnTo>
                  <a:lnTo>
                    <a:pt x="87" y="353"/>
                  </a:lnTo>
                  <a:lnTo>
                    <a:pt x="156" y="306"/>
                  </a:lnTo>
                  <a:lnTo>
                    <a:pt x="202" y="282"/>
                  </a:lnTo>
                  <a:lnTo>
                    <a:pt x="462" y="152"/>
                  </a:lnTo>
                  <a:lnTo>
                    <a:pt x="469" y="0"/>
                  </a:lnTo>
                  <a:lnTo>
                    <a:pt x="699" y="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8" name="Freeform 92"/>
            <p:cNvSpPr>
              <a:spLocks/>
            </p:cNvSpPr>
            <p:nvPr/>
          </p:nvSpPr>
          <p:spPr bwMode="auto">
            <a:xfrm>
              <a:off x="3389313" y="3548063"/>
              <a:ext cx="542925" cy="2016125"/>
            </a:xfrm>
            <a:custGeom>
              <a:avLst/>
              <a:gdLst>
                <a:gd name="T0" fmla="*/ 0 w 1368"/>
                <a:gd name="T1" fmla="*/ 0 h 5080"/>
                <a:gd name="T2" fmla="*/ 148 w 1368"/>
                <a:gd name="T3" fmla="*/ 5080 h 5080"/>
                <a:gd name="T4" fmla="*/ 569 w 1368"/>
                <a:gd name="T5" fmla="*/ 5080 h 5080"/>
                <a:gd name="T6" fmla="*/ 697 w 1368"/>
                <a:gd name="T7" fmla="*/ 919 h 5080"/>
                <a:gd name="T8" fmla="*/ 763 w 1368"/>
                <a:gd name="T9" fmla="*/ 5080 h 5080"/>
                <a:gd name="T10" fmla="*/ 1184 w 1368"/>
                <a:gd name="T11" fmla="*/ 5080 h 5080"/>
                <a:gd name="T12" fmla="*/ 1368 w 1368"/>
                <a:gd name="T13" fmla="*/ 0 h 5080"/>
                <a:gd name="T14" fmla="*/ 0 w 1368"/>
                <a:gd name="T15" fmla="*/ 0 h 50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8" h="5080">
                  <a:moveTo>
                    <a:pt x="0" y="0"/>
                  </a:moveTo>
                  <a:lnTo>
                    <a:pt x="148" y="5080"/>
                  </a:lnTo>
                  <a:lnTo>
                    <a:pt x="569" y="5080"/>
                  </a:lnTo>
                  <a:lnTo>
                    <a:pt x="697" y="919"/>
                  </a:lnTo>
                  <a:lnTo>
                    <a:pt x="763" y="5080"/>
                  </a:lnTo>
                  <a:lnTo>
                    <a:pt x="1184" y="5080"/>
                  </a:lnTo>
                  <a:lnTo>
                    <a:pt x="13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932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29" name="Freeform 93"/>
            <p:cNvSpPr>
              <a:spLocks/>
            </p:cNvSpPr>
            <p:nvPr/>
          </p:nvSpPr>
          <p:spPr bwMode="auto">
            <a:xfrm>
              <a:off x="4703763" y="2887663"/>
              <a:ext cx="1588" cy="141288"/>
            </a:xfrm>
            <a:custGeom>
              <a:avLst/>
              <a:gdLst>
                <a:gd name="T0" fmla="*/ 0 w 4"/>
                <a:gd name="T1" fmla="*/ 358 h 358"/>
                <a:gd name="T2" fmla="*/ 0 w 4"/>
                <a:gd name="T3" fmla="*/ 4 h 358"/>
                <a:gd name="T4" fmla="*/ 4 w 4"/>
                <a:gd name="T5" fmla="*/ 0 h 358"/>
                <a:gd name="T6" fmla="*/ 4 w 4"/>
                <a:gd name="T7" fmla="*/ 354 h 358"/>
                <a:gd name="T8" fmla="*/ 3 w 4"/>
                <a:gd name="T9" fmla="*/ 357 h 358"/>
                <a:gd name="T10" fmla="*/ 0 w 4"/>
                <a:gd name="T11" fmla="*/ 358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358">
                  <a:moveTo>
                    <a:pt x="0" y="358"/>
                  </a:moveTo>
                  <a:lnTo>
                    <a:pt x="0" y="4"/>
                  </a:lnTo>
                  <a:lnTo>
                    <a:pt x="4" y="0"/>
                  </a:lnTo>
                  <a:lnTo>
                    <a:pt x="4" y="354"/>
                  </a:lnTo>
                  <a:lnTo>
                    <a:pt x="3" y="357"/>
                  </a:lnTo>
                  <a:lnTo>
                    <a:pt x="0" y="358"/>
                  </a:lnTo>
                  <a:close/>
                </a:path>
              </a:pathLst>
            </a:custGeom>
            <a:solidFill>
              <a:srgbClr val="5C6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0" name="Freeform 95"/>
            <p:cNvSpPr>
              <a:spLocks/>
            </p:cNvSpPr>
            <p:nvPr/>
          </p:nvSpPr>
          <p:spPr bwMode="auto">
            <a:xfrm>
              <a:off x="3387725" y="3471863"/>
              <a:ext cx="547688" cy="76200"/>
            </a:xfrm>
            <a:custGeom>
              <a:avLst/>
              <a:gdLst>
                <a:gd name="T0" fmla="*/ 1380 w 1380"/>
                <a:gd name="T1" fmla="*/ 0 h 196"/>
                <a:gd name="T2" fmla="*/ 0 w 1380"/>
                <a:gd name="T3" fmla="*/ 0 h 196"/>
                <a:gd name="T4" fmla="*/ 5 w 1380"/>
                <a:gd name="T5" fmla="*/ 196 h 196"/>
                <a:gd name="T6" fmla="*/ 1373 w 1380"/>
                <a:gd name="T7" fmla="*/ 196 h 196"/>
                <a:gd name="T8" fmla="*/ 1380 w 1380"/>
                <a:gd name="T9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0" h="196">
                  <a:moveTo>
                    <a:pt x="1380" y="0"/>
                  </a:moveTo>
                  <a:lnTo>
                    <a:pt x="0" y="0"/>
                  </a:lnTo>
                  <a:lnTo>
                    <a:pt x="5" y="196"/>
                  </a:lnTo>
                  <a:lnTo>
                    <a:pt x="1373" y="196"/>
                  </a:lnTo>
                  <a:lnTo>
                    <a:pt x="138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1" name="Freeform 96"/>
            <p:cNvSpPr>
              <a:spLocks/>
            </p:cNvSpPr>
            <p:nvPr/>
          </p:nvSpPr>
          <p:spPr bwMode="auto">
            <a:xfrm>
              <a:off x="3308350" y="2473325"/>
              <a:ext cx="276225" cy="1401763"/>
            </a:xfrm>
            <a:custGeom>
              <a:avLst/>
              <a:gdLst>
                <a:gd name="T0" fmla="*/ 0 w 696"/>
                <a:gd name="T1" fmla="*/ 375 h 3534"/>
                <a:gd name="T2" fmla="*/ 92 w 696"/>
                <a:gd name="T3" fmla="*/ 3513 h 3534"/>
                <a:gd name="T4" fmla="*/ 626 w 696"/>
                <a:gd name="T5" fmla="*/ 3534 h 3534"/>
                <a:gd name="T6" fmla="*/ 642 w 696"/>
                <a:gd name="T7" fmla="*/ 636 h 3534"/>
                <a:gd name="T8" fmla="*/ 696 w 696"/>
                <a:gd name="T9" fmla="*/ 0 h 3534"/>
                <a:gd name="T10" fmla="*/ 0 w 696"/>
                <a:gd name="T11" fmla="*/ 375 h 3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6" h="3534">
                  <a:moveTo>
                    <a:pt x="0" y="375"/>
                  </a:moveTo>
                  <a:lnTo>
                    <a:pt x="92" y="3513"/>
                  </a:lnTo>
                  <a:lnTo>
                    <a:pt x="626" y="3534"/>
                  </a:lnTo>
                  <a:lnTo>
                    <a:pt x="642" y="636"/>
                  </a:lnTo>
                  <a:lnTo>
                    <a:pt x="696" y="0"/>
                  </a:lnTo>
                  <a:lnTo>
                    <a:pt x="0" y="375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2" name="Freeform 97"/>
            <p:cNvSpPr>
              <a:spLocks/>
            </p:cNvSpPr>
            <p:nvPr/>
          </p:nvSpPr>
          <p:spPr bwMode="auto">
            <a:xfrm>
              <a:off x="3559175" y="2462213"/>
              <a:ext cx="223838" cy="1006475"/>
            </a:xfrm>
            <a:custGeom>
              <a:avLst/>
              <a:gdLst>
                <a:gd name="T0" fmla="*/ 262 w 565"/>
                <a:gd name="T1" fmla="*/ 0 h 2536"/>
                <a:gd name="T2" fmla="*/ 94 w 565"/>
                <a:gd name="T3" fmla="*/ 41 h 2536"/>
                <a:gd name="T4" fmla="*/ 0 w 565"/>
                <a:gd name="T5" fmla="*/ 162 h 2536"/>
                <a:gd name="T6" fmla="*/ 0 w 565"/>
                <a:gd name="T7" fmla="*/ 2536 h 2536"/>
                <a:gd name="T8" fmla="*/ 565 w 565"/>
                <a:gd name="T9" fmla="*/ 2536 h 2536"/>
                <a:gd name="T10" fmla="*/ 558 w 565"/>
                <a:gd name="T11" fmla="*/ 162 h 2536"/>
                <a:gd name="T12" fmla="*/ 437 w 565"/>
                <a:gd name="T13" fmla="*/ 35 h 2536"/>
                <a:gd name="T14" fmla="*/ 262 w 565"/>
                <a:gd name="T15" fmla="*/ 0 h 2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5" h="2536">
                  <a:moveTo>
                    <a:pt x="262" y="0"/>
                  </a:moveTo>
                  <a:lnTo>
                    <a:pt x="94" y="41"/>
                  </a:lnTo>
                  <a:lnTo>
                    <a:pt x="0" y="162"/>
                  </a:lnTo>
                  <a:lnTo>
                    <a:pt x="0" y="2536"/>
                  </a:lnTo>
                  <a:lnTo>
                    <a:pt x="565" y="2536"/>
                  </a:lnTo>
                  <a:lnTo>
                    <a:pt x="558" y="162"/>
                  </a:lnTo>
                  <a:lnTo>
                    <a:pt x="437" y="35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3" name="Freeform 98"/>
            <p:cNvSpPr>
              <a:spLocks/>
            </p:cNvSpPr>
            <p:nvPr/>
          </p:nvSpPr>
          <p:spPr bwMode="auto">
            <a:xfrm>
              <a:off x="3619500" y="2489200"/>
              <a:ext cx="92075" cy="120650"/>
            </a:xfrm>
            <a:custGeom>
              <a:avLst/>
              <a:gdLst>
                <a:gd name="T0" fmla="*/ 111 w 232"/>
                <a:gd name="T1" fmla="*/ 0 h 305"/>
                <a:gd name="T2" fmla="*/ 0 w 232"/>
                <a:gd name="T3" fmla="*/ 171 h 305"/>
                <a:gd name="T4" fmla="*/ 71 w 232"/>
                <a:gd name="T5" fmla="*/ 305 h 305"/>
                <a:gd name="T6" fmla="*/ 155 w 232"/>
                <a:gd name="T7" fmla="*/ 305 h 305"/>
                <a:gd name="T8" fmla="*/ 232 w 232"/>
                <a:gd name="T9" fmla="*/ 171 h 305"/>
                <a:gd name="T10" fmla="*/ 111 w 232"/>
                <a:gd name="T11" fmla="*/ 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2" h="305">
                  <a:moveTo>
                    <a:pt x="111" y="0"/>
                  </a:moveTo>
                  <a:lnTo>
                    <a:pt x="0" y="171"/>
                  </a:lnTo>
                  <a:lnTo>
                    <a:pt x="71" y="305"/>
                  </a:lnTo>
                  <a:lnTo>
                    <a:pt x="155" y="305"/>
                  </a:lnTo>
                  <a:lnTo>
                    <a:pt x="232" y="171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4" name="Freeform 99"/>
            <p:cNvSpPr>
              <a:spLocks/>
            </p:cNvSpPr>
            <p:nvPr/>
          </p:nvSpPr>
          <p:spPr bwMode="auto">
            <a:xfrm>
              <a:off x="3573463" y="2432050"/>
              <a:ext cx="196850" cy="150813"/>
            </a:xfrm>
            <a:custGeom>
              <a:avLst/>
              <a:gdLst>
                <a:gd name="T0" fmla="*/ 85 w 499"/>
                <a:gd name="T1" fmla="*/ 0 h 380"/>
                <a:gd name="T2" fmla="*/ 387 w 499"/>
                <a:gd name="T3" fmla="*/ 0 h 380"/>
                <a:gd name="T4" fmla="*/ 499 w 499"/>
                <a:gd name="T5" fmla="*/ 203 h 380"/>
                <a:gd name="T6" fmla="*/ 345 w 499"/>
                <a:gd name="T7" fmla="*/ 373 h 380"/>
                <a:gd name="T8" fmla="*/ 232 w 499"/>
                <a:gd name="T9" fmla="*/ 190 h 380"/>
                <a:gd name="T10" fmla="*/ 113 w 499"/>
                <a:gd name="T11" fmla="*/ 380 h 380"/>
                <a:gd name="T12" fmla="*/ 0 w 499"/>
                <a:gd name="T13" fmla="*/ 218 h 380"/>
                <a:gd name="T14" fmla="*/ 85 w 499"/>
                <a:gd name="T15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9" h="380">
                  <a:moveTo>
                    <a:pt x="85" y="0"/>
                  </a:moveTo>
                  <a:lnTo>
                    <a:pt x="387" y="0"/>
                  </a:lnTo>
                  <a:lnTo>
                    <a:pt x="499" y="203"/>
                  </a:lnTo>
                  <a:lnTo>
                    <a:pt x="345" y="373"/>
                  </a:lnTo>
                  <a:lnTo>
                    <a:pt x="232" y="190"/>
                  </a:lnTo>
                  <a:lnTo>
                    <a:pt x="113" y="380"/>
                  </a:lnTo>
                  <a:lnTo>
                    <a:pt x="0" y="218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5" name="Freeform 100"/>
            <p:cNvSpPr>
              <a:spLocks/>
            </p:cNvSpPr>
            <p:nvPr/>
          </p:nvSpPr>
          <p:spPr bwMode="auto">
            <a:xfrm>
              <a:off x="3624263" y="2351088"/>
              <a:ext cx="85725" cy="138113"/>
            </a:xfrm>
            <a:custGeom>
              <a:avLst/>
              <a:gdLst>
                <a:gd name="T0" fmla="*/ 0 w 217"/>
                <a:gd name="T1" fmla="*/ 28 h 346"/>
                <a:gd name="T2" fmla="*/ 0 w 217"/>
                <a:gd name="T3" fmla="*/ 259 h 346"/>
                <a:gd name="T4" fmla="*/ 101 w 217"/>
                <a:gd name="T5" fmla="*/ 346 h 346"/>
                <a:gd name="T6" fmla="*/ 217 w 217"/>
                <a:gd name="T7" fmla="*/ 259 h 346"/>
                <a:gd name="T8" fmla="*/ 217 w 217"/>
                <a:gd name="T9" fmla="*/ 0 h 346"/>
                <a:gd name="T10" fmla="*/ 189 w 217"/>
                <a:gd name="T11" fmla="*/ 8 h 346"/>
                <a:gd name="T12" fmla="*/ 67 w 217"/>
                <a:gd name="T13" fmla="*/ 34 h 346"/>
                <a:gd name="T14" fmla="*/ 20 w 217"/>
                <a:gd name="T15" fmla="*/ 37 h 346"/>
                <a:gd name="T16" fmla="*/ 1 w 217"/>
                <a:gd name="T17" fmla="*/ 34 h 346"/>
                <a:gd name="T18" fmla="*/ 0 w 217"/>
                <a:gd name="T19" fmla="*/ 2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46">
                  <a:moveTo>
                    <a:pt x="0" y="28"/>
                  </a:moveTo>
                  <a:lnTo>
                    <a:pt x="0" y="259"/>
                  </a:lnTo>
                  <a:lnTo>
                    <a:pt x="101" y="346"/>
                  </a:lnTo>
                  <a:lnTo>
                    <a:pt x="217" y="259"/>
                  </a:lnTo>
                  <a:lnTo>
                    <a:pt x="217" y="0"/>
                  </a:lnTo>
                  <a:lnTo>
                    <a:pt x="189" y="8"/>
                  </a:lnTo>
                  <a:lnTo>
                    <a:pt x="67" y="34"/>
                  </a:lnTo>
                  <a:lnTo>
                    <a:pt x="20" y="37"/>
                  </a:lnTo>
                  <a:lnTo>
                    <a:pt x="1" y="34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6" name="Freeform 101"/>
            <p:cNvSpPr>
              <a:spLocks/>
            </p:cNvSpPr>
            <p:nvPr/>
          </p:nvSpPr>
          <p:spPr bwMode="auto">
            <a:xfrm>
              <a:off x="3619500" y="2584450"/>
              <a:ext cx="84138" cy="812800"/>
            </a:xfrm>
            <a:custGeom>
              <a:avLst/>
              <a:gdLst>
                <a:gd name="T0" fmla="*/ 84 w 211"/>
                <a:gd name="T1" fmla="*/ 0 h 2045"/>
                <a:gd name="T2" fmla="*/ 0 w 211"/>
                <a:gd name="T3" fmla="*/ 1926 h 2045"/>
                <a:gd name="T4" fmla="*/ 98 w 211"/>
                <a:gd name="T5" fmla="*/ 2045 h 2045"/>
                <a:gd name="T6" fmla="*/ 211 w 211"/>
                <a:gd name="T7" fmla="*/ 1920 h 2045"/>
                <a:gd name="T8" fmla="*/ 147 w 211"/>
                <a:gd name="T9" fmla="*/ 0 h 2045"/>
                <a:gd name="T10" fmla="*/ 84 w 211"/>
                <a:gd name="T11" fmla="*/ 0 h 20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2045">
                  <a:moveTo>
                    <a:pt x="84" y="0"/>
                  </a:moveTo>
                  <a:lnTo>
                    <a:pt x="0" y="1926"/>
                  </a:lnTo>
                  <a:lnTo>
                    <a:pt x="98" y="2045"/>
                  </a:lnTo>
                  <a:lnTo>
                    <a:pt x="211" y="1920"/>
                  </a:lnTo>
                  <a:lnTo>
                    <a:pt x="147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FE5A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7" name="Freeform 102"/>
            <p:cNvSpPr>
              <a:spLocks/>
            </p:cNvSpPr>
            <p:nvPr/>
          </p:nvSpPr>
          <p:spPr bwMode="auto">
            <a:xfrm>
              <a:off x="3757613" y="2481263"/>
              <a:ext cx="273050" cy="1398588"/>
            </a:xfrm>
            <a:custGeom>
              <a:avLst/>
              <a:gdLst>
                <a:gd name="T0" fmla="*/ 689 w 689"/>
                <a:gd name="T1" fmla="*/ 348 h 3524"/>
                <a:gd name="T2" fmla="*/ 0 w 689"/>
                <a:gd name="T3" fmla="*/ 0 h 3524"/>
                <a:gd name="T4" fmla="*/ 55 w 689"/>
                <a:gd name="T5" fmla="*/ 621 h 3524"/>
                <a:gd name="T6" fmla="*/ 0 w 689"/>
                <a:gd name="T7" fmla="*/ 3524 h 3524"/>
                <a:gd name="T8" fmla="*/ 634 w 689"/>
                <a:gd name="T9" fmla="*/ 3480 h 3524"/>
                <a:gd name="T10" fmla="*/ 689 w 689"/>
                <a:gd name="T11" fmla="*/ 348 h 3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89" h="3524">
                  <a:moveTo>
                    <a:pt x="689" y="348"/>
                  </a:moveTo>
                  <a:lnTo>
                    <a:pt x="0" y="0"/>
                  </a:lnTo>
                  <a:lnTo>
                    <a:pt x="55" y="621"/>
                  </a:lnTo>
                  <a:lnTo>
                    <a:pt x="0" y="3524"/>
                  </a:lnTo>
                  <a:lnTo>
                    <a:pt x="634" y="3480"/>
                  </a:lnTo>
                  <a:lnTo>
                    <a:pt x="689" y="348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8" name="Freeform 103"/>
            <p:cNvSpPr>
              <a:spLocks/>
            </p:cNvSpPr>
            <p:nvPr/>
          </p:nvSpPr>
          <p:spPr bwMode="auto">
            <a:xfrm>
              <a:off x="3451225" y="2473325"/>
              <a:ext cx="133350" cy="1073150"/>
            </a:xfrm>
            <a:custGeom>
              <a:avLst/>
              <a:gdLst>
                <a:gd name="T0" fmla="*/ 334 w 334"/>
                <a:gd name="T1" fmla="*/ 0 h 2704"/>
                <a:gd name="T2" fmla="*/ 248 w 334"/>
                <a:gd name="T3" fmla="*/ 56 h 2704"/>
                <a:gd name="T4" fmla="*/ 107 w 334"/>
                <a:gd name="T5" fmla="*/ 255 h 2704"/>
                <a:gd name="T6" fmla="*/ 140 w 334"/>
                <a:gd name="T7" fmla="*/ 462 h 2704"/>
                <a:gd name="T8" fmla="*/ 3 w 334"/>
                <a:gd name="T9" fmla="*/ 524 h 2704"/>
                <a:gd name="T10" fmla="*/ 1 w 334"/>
                <a:gd name="T11" fmla="*/ 535 h 2704"/>
                <a:gd name="T12" fmla="*/ 0 w 334"/>
                <a:gd name="T13" fmla="*/ 537 h 2704"/>
                <a:gd name="T14" fmla="*/ 267 w 334"/>
                <a:gd name="T15" fmla="*/ 2704 h 2704"/>
                <a:gd name="T16" fmla="*/ 280 w 334"/>
                <a:gd name="T17" fmla="*/ 636 h 2704"/>
                <a:gd name="T18" fmla="*/ 334 w 334"/>
                <a:gd name="T19" fmla="*/ 0 h 2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4" h="2704">
                  <a:moveTo>
                    <a:pt x="334" y="0"/>
                  </a:moveTo>
                  <a:lnTo>
                    <a:pt x="248" y="56"/>
                  </a:lnTo>
                  <a:lnTo>
                    <a:pt x="107" y="255"/>
                  </a:lnTo>
                  <a:lnTo>
                    <a:pt x="140" y="462"/>
                  </a:lnTo>
                  <a:lnTo>
                    <a:pt x="3" y="524"/>
                  </a:lnTo>
                  <a:lnTo>
                    <a:pt x="1" y="535"/>
                  </a:lnTo>
                  <a:lnTo>
                    <a:pt x="0" y="537"/>
                  </a:lnTo>
                  <a:lnTo>
                    <a:pt x="267" y="2704"/>
                  </a:lnTo>
                  <a:lnTo>
                    <a:pt x="280" y="636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39" name="Freeform 104"/>
            <p:cNvSpPr>
              <a:spLocks/>
            </p:cNvSpPr>
            <p:nvPr/>
          </p:nvSpPr>
          <p:spPr bwMode="auto">
            <a:xfrm>
              <a:off x="3751263" y="2471738"/>
              <a:ext cx="134938" cy="1077913"/>
            </a:xfrm>
            <a:custGeom>
              <a:avLst/>
              <a:gdLst>
                <a:gd name="T0" fmla="*/ 0 w 340"/>
                <a:gd name="T1" fmla="*/ 0 h 2716"/>
                <a:gd name="T2" fmla="*/ 92 w 340"/>
                <a:gd name="T3" fmla="*/ 59 h 2716"/>
                <a:gd name="T4" fmla="*/ 232 w 340"/>
                <a:gd name="T5" fmla="*/ 258 h 2716"/>
                <a:gd name="T6" fmla="*/ 200 w 340"/>
                <a:gd name="T7" fmla="*/ 465 h 2716"/>
                <a:gd name="T8" fmla="*/ 336 w 340"/>
                <a:gd name="T9" fmla="*/ 527 h 2716"/>
                <a:gd name="T10" fmla="*/ 340 w 340"/>
                <a:gd name="T11" fmla="*/ 538 h 2716"/>
                <a:gd name="T12" fmla="*/ 340 w 340"/>
                <a:gd name="T13" fmla="*/ 540 h 2716"/>
                <a:gd name="T14" fmla="*/ 16 w 340"/>
                <a:gd name="T15" fmla="*/ 2716 h 2716"/>
                <a:gd name="T16" fmla="*/ 61 w 340"/>
                <a:gd name="T17" fmla="*/ 639 h 2716"/>
                <a:gd name="T18" fmla="*/ 0 w 340"/>
                <a:gd name="T19" fmla="*/ 0 h 2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2716">
                  <a:moveTo>
                    <a:pt x="0" y="0"/>
                  </a:moveTo>
                  <a:lnTo>
                    <a:pt x="92" y="59"/>
                  </a:lnTo>
                  <a:lnTo>
                    <a:pt x="232" y="258"/>
                  </a:lnTo>
                  <a:lnTo>
                    <a:pt x="200" y="465"/>
                  </a:lnTo>
                  <a:lnTo>
                    <a:pt x="336" y="527"/>
                  </a:lnTo>
                  <a:lnTo>
                    <a:pt x="340" y="538"/>
                  </a:lnTo>
                  <a:lnTo>
                    <a:pt x="340" y="540"/>
                  </a:lnTo>
                  <a:lnTo>
                    <a:pt x="16" y="2716"/>
                  </a:lnTo>
                  <a:lnTo>
                    <a:pt x="61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14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0" name="Rectangle 105"/>
            <p:cNvSpPr>
              <a:spLocks noChangeArrowheads="1"/>
            </p:cNvSpPr>
            <p:nvPr/>
          </p:nvSpPr>
          <p:spPr bwMode="auto">
            <a:xfrm>
              <a:off x="3622675" y="3468688"/>
              <a:ext cx="93663" cy="762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1" name="Freeform 106"/>
            <p:cNvSpPr>
              <a:spLocks/>
            </p:cNvSpPr>
            <p:nvPr/>
          </p:nvSpPr>
          <p:spPr bwMode="auto">
            <a:xfrm>
              <a:off x="3203575" y="3549650"/>
              <a:ext cx="161925" cy="244475"/>
            </a:xfrm>
            <a:custGeom>
              <a:avLst/>
              <a:gdLst>
                <a:gd name="T0" fmla="*/ 129 w 410"/>
                <a:gd name="T1" fmla="*/ 0 h 616"/>
                <a:gd name="T2" fmla="*/ 180 w 410"/>
                <a:gd name="T3" fmla="*/ 33 h 616"/>
                <a:gd name="T4" fmla="*/ 256 w 410"/>
                <a:gd name="T5" fmla="*/ 91 h 616"/>
                <a:gd name="T6" fmla="*/ 303 w 410"/>
                <a:gd name="T7" fmla="*/ 136 h 616"/>
                <a:gd name="T8" fmla="*/ 343 w 410"/>
                <a:gd name="T9" fmla="*/ 184 h 616"/>
                <a:gd name="T10" fmla="*/ 377 w 410"/>
                <a:gd name="T11" fmla="*/ 237 h 616"/>
                <a:gd name="T12" fmla="*/ 400 w 410"/>
                <a:gd name="T13" fmla="*/ 295 h 616"/>
                <a:gd name="T14" fmla="*/ 410 w 410"/>
                <a:gd name="T15" fmla="*/ 357 h 616"/>
                <a:gd name="T16" fmla="*/ 410 w 410"/>
                <a:gd name="T17" fmla="*/ 389 h 616"/>
                <a:gd name="T18" fmla="*/ 407 w 410"/>
                <a:gd name="T19" fmla="*/ 441 h 616"/>
                <a:gd name="T20" fmla="*/ 392 w 410"/>
                <a:gd name="T21" fmla="*/ 498 h 616"/>
                <a:gd name="T22" fmla="*/ 378 w 410"/>
                <a:gd name="T23" fmla="*/ 528 h 616"/>
                <a:gd name="T24" fmla="*/ 357 w 410"/>
                <a:gd name="T25" fmla="*/ 551 h 616"/>
                <a:gd name="T26" fmla="*/ 330 w 410"/>
                <a:gd name="T27" fmla="*/ 569 h 616"/>
                <a:gd name="T28" fmla="*/ 277 w 410"/>
                <a:gd name="T29" fmla="*/ 591 h 616"/>
                <a:gd name="T30" fmla="*/ 226 w 410"/>
                <a:gd name="T31" fmla="*/ 606 h 616"/>
                <a:gd name="T32" fmla="*/ 207 w 410"/>
                <a:gd name="T33" fmla="*/ 609 h 616"/>
                <a:gd name="T34" fmla="*/ 154 w 410"/>
                <a:gd name="T35" fmla="*/ 616 h 616"/>
                <a:gd name="T36" fmla="*/ 99 w 410"/>
                <a:gd name="T37" fmla="*/ 613 h 616"/>
                <a:gd name="T38" fmla="*/ 64 w 410"/>
                <a:gd name="T39" fmla="*/ 600 h 616"/>
                <a:gd name="T40" fmla="*/ 46 w 410"/>
                <a:gd name="T41" fmla="*/ 585 h 616"/>
                <a:gd name="T42" fmla="*/ 40 w 410"/>
                <a:gd name="T43" fmla="*/ 576 h 616"/>
                <a:gd name="T44" fmla="*/ 31 w 410"/>
                <a:gd name="T45" fmla="*/ 559 h 616"/>
                <a:gd name="T46" fmla="*/ 25 w 410"/>
                <a:gd name="T47" fmla="*/ 533 h 616"/>
                <a:gd name="T48" fmla="*/ 29 w 410"/>
                <a:gd name="T49" fmla="*/ 516 h 616"/>
                <a:gd name="T50" fmla="*/ 41 w 410"/>
                <a:gd name="T51" fmla="*/ 504 h 616"/>
                <a:gd name="T52" fmla="*/ 92 w 410"/>
                <a:gd name="T53" fmla="*/ 492 h 616"/>
                <a:gd name="T54" fmla="*/ 129 w 410"/>
                <a:gd name="T55" fmla="*/ 486 h 616"/>
                <a:gd name="T56" fmla="*/ 145 w 410"/>
                <a:gd name="T57" fmla="*/ 480 h 616"/>
                <a:gd name="T58" fmla="*/ 173 w 410"/>
                <a:gd name="T59" fmla="*/ 453 h 616"/>
                <a:gd name="T60" fmla="*/ 188 w 410"/>
                <a:gd name="T61" fmla="*/ 415 h 616"/>
                <a:gd name="T62" fmla="*/ 182 w 410"/>
                <a:gd name="T63" fmla="*/ 384 h 616"/>
                <a:gd name="T64" fmla="*/ 171 w 410"/>
                <a:gd name="T65" fmla="*/ 366 h 616"/>
                <a:gd name="T66" fmla="*/ 162 w 410"/>
                <a:gd name="T67" fmla="*/ 357 h 616"/>
                <a:gd name="T68" fmla="*/ 141 w 410"/>
                <a:gd name="T69" fmla="*/ 339 h 616"/>
                <a:gd name="T70" fmla="*/ 111 w 410"/>
                <a:gd name="T71" fmla="*/ 307 h 616"/>
                <a:gd name="T72" fmla="*/ 86 w 410"/>
                <a:gd name="T73" fmla="*/ 267 h 616"/>
                <a:gd name="T74" fmla="*/ 68 w 410"/>
                <a:gd name="T75" fmla="*/ 213 h 616"/>
                <a:gd name="T76" fmla="*/ 35 w 410"/>
                <a:gd name="T77" fmla="*/ 144 h 616"/>
                <a:gd name="T78" fmla="*/ 0 w 410"/>
                <a:gd name="T79" fmla="*/ 98 h 616"/>
                <a:gd name="T80" fmla="*/ 24 w 410"/>
                <a:gd name="T81" fmla="*/ 82 h 616"/>
                <a:gd name="T82" fmla="*/ 68 w 410"/>
                <a:gd name="T83" fmla="*/ 43 h 616"/>
                <a:gd name="T84" fmla="*/ 86 w 410"/>
                <a:gd name="T85" fmla="*/ 20 h 616"/>
                <a:gd name="T86" fmla="*/ 95 w 410"/>
                <a:gd name="T87" fmla="*/ 31 h 616"/>
                <a:gd name="T88" fmla="*/ 108 w 410"/>
                <a:gd name="T89" fmla="*/ 34 h 616"/>
                <a:gd name="T90" fmla="*/ 120 w 410"/>
                <a:gd name="T91" fmla="*/ 18 h 616"/>
                <a:gd name="T92" fmla="*/ 129 w 410"/>
                <a:gd name="T93" fmla="*/ 0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10" h="616">
                  <a:moveTo>
                    <a:pt x="129" y="0"/>
                  </a:moveTo>
                  <a:lnTo>
                    <a:pt x="180" y="33"/>
                  </a:lnTo>
                  <a:lnTo>
                    <a:pt x="256" y="91"/>
                  </a:lnTo>
                  <a:lnTo>
                    <a:pt x="303" y="136"/>
                  </a:lnTo>
                  <a:lnTo>
                    <a:pt x="343" y="184"/>
                  </a:lnTo>
                  <a:lnTo>
                    <a:pt x="377" y="237"/>
                  </a:lnTo>
                  <a:lnTo>
                    <a:pt x="400" y="295"/>
                  </a:lnTo>
                  <a:lnTo>
                    <a:pt x="410" y="357"/>
                  </a:lnTo>
                  <a:lnTo>
                    <a:pt x="410" y="389"/>
                  </a:lnTo>
                  <a:lnTo>
                    <a:pt x="407" y="441"/>
                  </a:lnTo>
                  <a:lnTo>
                    <a:pt x="392" y="498"/>
                  </a:lnTo>
                  <a:lnTo>
                    <a:pt x="378" y="528"/>
                  </a:lnTo>
                  <a:lnTo>
                    <a:pt x="357" y="551"/>
                  </a:lnTo>
                  <a:lnTo>
                    <a:pt x="330" y="569"/>
                  </a:lnTo>
                  <a:lnTo>
                    <a:pt x="277" y="591"/>
                  </a:lnTo>
                  <a:lnTo>
                    <a:pt x="226" y="606"/>
                  </a:lnTo>
                  <a:lnTo>
                    <a:pt x="207" y="609"/>
                  </a:lnTo>
                  <a:lnTo>
                    <a:pt x="154" y="616"/>
                  </a:lnTo>
                  <a:lnTo>
                    <a:pt x="99" y="613"/>
                  </a:lnTo>
                  <a:lnTo>
                    <a:pt x="64" y="600"/>
                  </a:lnTo>
                  <a:lnTo>
                    <a:pt x="46" y="585"/>
                  </a:lnTo>
                  <a:lnTo>
                    <a:pt x="40" y="576"/>
                  </a:lnTo>
                  <a:lnTo>
                    <a:pt x="31" y="559"/>
                  </a:lnTo>
                  <a:lnTo>
                    <a:pt x="25" y="533"/>
                  </a:lnTo>
                  <a:lnTo>
                    <a:pt x="29" y="516"/>
                  </a:lnTo>
                  <a:lnTo>
                    <a:pt x="41" y="504"/>
                  </a:lnTo>
                  <a:lnTo>
                    <a:pt x="92" y="492"/>
                  </a:lnTo>
                  <a:lnTo>
                    <a:pt x="129" y="486"/>
                  </a:lnTo>
                  <a:lnTo>
                    <a:pt x="145" y="480"/>
                  </a:lnTo>
                  <a:lnTo>
                    <a:pt x="173" y="453"/>
                  </a:lnTo>
                  <a:lnTo>
                    <a:pt x="188" y="415"/>
                  </a:lnTo>
                  <a:lnTo>
                    <a:pt x="182" y="384"/>
                  </a:lnTo>
                  <a:lnTo>
                    <a:pt x="171" y="366"/>
                  </a:lnTo>
                  <a:lnTo>
                    <a:pt x="162" y="357"/>
                  </a:lnTo>
                  <a:lnTo>
                    <a:pt x="141" y="339"/>
                  </a:lnTo>
                  <a:lnTo>
                    <a:pt x="111" y="307"/>
                  </a:lnTo>
                  <a:lnTo>
                    <a:pt x="86" y="267"/>
                  </a:lnTo>
                  <a:lnTo>
                    <a:pt x="68" y="213"/>
                  </a:lnTo>
                  <a:lnTo>
                    <a:pt x="35" y="144"/>
                  </a:lnTo>
                  <a:lnTo>
                    <a:pt x="0" y="98"/>
                  </a:lnTo>
                  <a:lnTo>
                    <a:pt x="24" y="82"/>
                  </a:lnTo>
                  <a:lnTo>
                    <a:pt x="68" y="43"/>
                  </a:lnTo>
                  <a:lnTo>
                    <a:pt x="86" y="20"/>
                  </a:lnTo>
                  <a:lnTo>
                    <a:pt x="95" y="31"/>
                  </a:lnTo>
                  <a:lnTo>
                    <a:pt x="108" y="34"/>
                  </a:lnTo>
                  <a:lnTo>
                    <a:pt x="120" y="18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2" name="Freeform 107"/>
            <p:cNvSpPr>
              <a:spLocks/>
            </p:cNvSpPr>
            <p:nvPr/>
          </p:nvSpPr>
          <p:spPr bwMode="auto">
            <a:xfrm>
              <a:off x="3151188" y="3502025"/>
              <a:ext cx="103188" cy="115888"/>
            </a:xfrm>
            <a:custGeom>
              <a:avLst/>
              <a:gdLst>
                <a:gd name="T0" fmla="*/ 1 w 259"/>
                <a:gd name="T1" fmla="*/ 207 h 293"/>
                <a:gd name="T2" fmla="*/ 68 w 259"/>
                <a:gd name="T3" fmla="*/ 251 h 293"/>
                <a:gd name="T4" fmla="*/ 140 w 259"/>
                <a:gd name="T5" fmla="*/ 293 h 293"/>
                <a:gd name="T6" fmla="*/ 202 w 259"/>
                <a:gd name="T7" fmla="*/ 186 h 293"/>
                <a:gd name="T8" fmla="*/ 259 w 259"/>
                <a:gd name="T9" fmla="*/ 79 h 293"/>
                <a:gd name="T10" fmla="*/ 225 w 259"/>
                <a:gd name="T11" fmla="*/ 57 h 293"/>
                <a:gd name="T12" fmla="*/ 175 w 259"/>
                <a:gd name="T13" fmla="*/ 22 h 293"/>
                <a:gd name="T14" fmla="*/ 138 w 259"/>
                <a:gd name="T15" fmla="*/ 5 h 293"/>
                <a:gd name="T16" fmla="*/ 119 w 259"/>
                <a:gd name="T17" fmla="*/ 0 h 293"/>
                <a:gd name="T18" fmla="*/ 88 w 259"/>
                <a:gd name="T19" fmla="*/ 46 h 293"/>
                <a:gd name="T20" fmla="*/ 36 w 259"/>
                <a:gd name="T21" fmla="*/ 122 h 293"/>
                <a:gd name="T22" fmla="*/ 9 w 259"/>
                <a:gd name="T23" fmla="*/ 172 h 293"/>
                <a:gd name="T24" fmla="*/ 0 w 259"/>
                <a:gd name="T25" fmla="*/ 198 h 293"/>
                <a:gd name="T26" fmla="*/ 0 w 259"/>
                <a:gd name="T27" fmla="*/ 183 h 293"/>
                <a:gd name="T28" fmla="*/ 1 w 259"/>
                <a:gd name="T29" fmla="*/ 16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9" h="293">
                  <a:moveTo>
                    <a:pt x="1" y="207"/>
                  </a:moveTo>
                  <a:lnTo>
                    <a:pt x="68" y="251"/>
                  </a:lnTo>
                  <a:lnTo>
                    <a:pt x="140" y="293"/>
                  </a:lnTo>
                  <a:lnTo>
                    <a:pt x="202" y="186"/>
                  </a:lnTo>
                  <a:lnTo>
                    <a:pt x="259" y="79"/>
                  </a:lnTo>
                  <a:lnTo>
                    <a:pt x="225" y="57"/>
                  </a:lnTo>
                  <a:lnTo>
                    <a:pt x="175" y="22"/>
                  </a:lnTo>
                  <a:lnTo>
                    <a:pt x="138" y="5"/>
                  </a:lnTo>
                  <a:lnTo>
                    <a:pt x="119" y="0"/>
                  </a:lnTo>
                  <a:lnTo>
                    <a:pt x="88" y="46"/>
                  </a:lnTo>
                  <a:lnTo>
                    <a:pt x="36" y="122"/>
                  </a:lnTo>
                  <a:lnTo>
                    <a:pt x="9" y="172"/>
                  </a:lnTo>
                  <a:lnTo>
                    <a:pt x="0" y="198"/>
                  </a:lnTo>
                  <a:lnTo>
                    <a:pt x="0" y="183"/>
                  </a:lnTo>
                  <a:lnTo>
                    <a:pt x="1" y="16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3" name="Freeform 108"/>
            <p:cNvSpPr>
              <a:spLocks/>
            </p:cNvSpPr>
            <p:nvPr/>
          </p:nvSpPr>
          <p:spPr bwMode="auto">
            <a:xfrm>
              <a:off x="2924175" y="2620963"/>
              <a:ext cx="395288" cy="996950"/>
            </a:xfrm>
            <a:custGeom>
              <a:avLst/>
              <a:gdLst>
                <a:gd name="T0" fmla="*/ 968 w 995"/>
                <a:gd name="T1" fmla="*/ 0 h 2511"/>
                <a:gd name="T2" fmla="*/ 938 w 995"/>
                <a:gd name="T3" fmla="*/ 21 h 2511"/>
                <a:gd name="T4" fmla="*/ 749 w 995"/>
                <a:gd name="T5" fmla="*/ 172 h 2511"/>
                <a:gd name="T6" fmla="*/ 582 w 995"/>
                <a:gd name="T7" fmla="*/ 324 h 2511"/>
                <a:gd name="T8" fmla="*/ 448 w 995"/>
                <a:gd name="T9" fmla="*/ 463 h 2511"/>
                <a:gd name="T10" fmla="*/ 359 w 995"/>
                <a:gd name="T11" fmla="*/ 564 h 2511"/>
                <a:gd name="T12" fmla="*/ 275 w 995"/>
                <a:gd name="T13" fmla="*/ 671 h 2511"/>
                <a:gd name="T14" fmla="*/ 197 w 995"/>
                <a:gd name="T15" fmla="*/ 784 h 2511"/>
                <a:gd name="T16" fmla="*/ 128 w 995"/>
                <a:gd name="T17" fmla="*/ 902 h 2511"/>
                <a:gd name="T18" fmla="*/ 71 w 995"/>
                <a:gd name="T19" fmla="*/ 1023 h 2511"/>
                <a:gd name="T20" fmla="*/ 30 w 995"/>
                <a:gd name="T21" fmla="*/ 1146 h 2511"/>
                <a:gd name="T22" fmla="*/ 5 w 995"/>
                <a:gd name="T23" fmla="*/ 1272 h 2511"/>
                <a:gd name="T24" fmla="*/ 1 w 995"/>
                <a:gd name="T25" fmla="*/ 1334 h 2511"/>
                <a:gd name="T26" fmla="*/ 0 w 995"/>
                <a:gd name="T27" fmla="*/ 1396 h 2511"/>
                <a:gd name="T28" fmla="*/ 10 w 995"/>
                <a:gd name="T29" fmla="*/ 1518 h 2511"/>
                <a:gd name="T30" fmla="*/ 32 w 995"/>
                <a:gd name="T31" fmla="*/ 1634 h 2511"/>
                <a:gd name="T32" fmla="*/ 65 w 995"/>
                <a:gd name="T33" fmla="*/ 1747 h 2511"/>
                <a:gd name="T34" fmla="*/ 106 w 995"/>
                <a:gd name="T35" fmla="*/ 1854 h 2511"/>
                <a:gd name="T36" fmla="*/ 154 w 995"/>
                <a:gd name="T37" fmla="*/ 1953 h 2511"/>
                <a:gd name="T38" fmla="*/ 233 w 995"/>
                <a:gd name="T39" fmla="*/ 2092 h 2511"/>
                <a:gd name="T40" fmla="*/ 347 w 995"/>
                <a:gd name="T41" fmla="*/ 2250 h 2511"/>
                <a:gd name="T42" fmla="*/ 453 w 995"/>
                <a:gd name="T43" fmla="*/ 2375 h 2511"/>
                <a:gd name="T44" fmla="*/ 575 w 995"/>
                <a:gd name="T45" fmla="*/ 2495 h 2511"/>
                <a:gd name="T46" fmla="*/ 595 w 995"/>
                <a:gd name="T47" fmla="*/ 2511 h 2511"/>
                <a:gd name="T48" fmla="*/ 768 w 995"/>
                <a:gd name="T49" fmla="*/ 2241 h 2511"/>
                <a:gd name="T50" fmla="*/ 750 w 995"/>
                <a:gd name="T51" fmla="*/ 2228 h 2511"/>
                <a:gd name="T52" fmla="*/ 640 w 995"/>
                <a:gd name="T53" fmla="*/ 2134 h 2511"/>
                <a:gd name="T54" fmla="*/ 545 w 995"/>
                <a:gd name="T55" fmla="*/ 2036 h 2511"/>
                <a:gd name="T56" fmla="*/ 451 w 995"/>
                <a:gd name="T57" fmla="*/ 1913 h 2511"/>
                <a:gd name="T58" fmla="*/ 389 w 995"/>
                <a:gd name="T59" fmla="*/ 1804 h 2511"/>
                <a:gd name="T60" fmla="*/ 354 w 995"/>
                <a:gd name="T61" fmla="*/ 1727 h 2511"/>
                <a:gd name="T62" fmla="*/ 328 w 995"/>
                <a:gd name="T63" fmla="*/ 1644 h 2511"/>
                <a:gd name="T64" fmla="*/ 311 w 995"/>
                <a:gd name="T65" fmla="*/ 1557 h 2511"/>
                <a:gd name="T66" fmla="*/ 306 w 995"/>
                <a:gd name="T67" fmla="*/ 1466 h 2511"/>
                <a:gd name="T68" fmla="*/ 315 w 995"/>
                <a:gd name="T69" fmla="*/ 1371 h 2511"/>
                <a:gd name="T70" fmla="*/ 325 w 995"/>
                <a:gd name="T71" fmla="*/ 1323 h 2511"/>
                <a:gd name="T72" fmla="*/ 338 w 995"/>
                <a:gd name="T73" fmla="*/ 1275 h 2511"/>
                <a:gd name="T74" fmla="*/ 372 w 995"/>
                <a:gd name="T75" fmla="*/ 1186 h 2511"/>
                <a:gd name="T76" fmla="*/ 412 w 995"/>
                <a:gd name="T77" fmla="*/ 1103 h 2511"/>
                <a:gd name="T78" fmla="*/ 459 w 995"/>
                <a:gd name="T79" fmla="*/ 1029 h 2511"/>
                <a:gd name="T80" fmla="*/ 510 w 995"/>
                <a:gd name="T81" fmla="*/ 962 h 2511"/>
                <a:gd name="T82" fmla="*/ 566 w 995"/>
                <a:gd name="T83" fmla="*/ 901 h 2511"/>
                <a:gd name="T84" fmla="*/ 652 w 995"/>
                <a:gd name="T85" fmla="*/ 821 h 2511"/>
                <a:gd name="T86" fmla="*/ 764 w 995"/>
                <a:gd name="T87" fmla="*/ 738 h 2511"/>
                <a:gd name="T88" fmla="*/ 867 w 995"/>
                <a:gd name="T89" fmla="*/ 678 h 2511"/>
                <a:gd name="T90" fmla="*/ 978 w 995"/>
                <a:gd name="T91" fmla="*/ 626 h 2511"/>
                <a:gd name="T92" fmla="*/ 995 w 995"/>
                <a:gd name="T93" fmla="*/ 621 h 2511"/>
                <a:gd name="T94" fmla="*/ 968 w 995"/>
                <a:gd name="T95" fmla="*/ 0 h 2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95" h="2511">
                  <a:moveTo>
                    <a:pt x="968" y="0"/>
                  </a:moveTo>
                  <a:lnTo>
                    <a:pt x="938" y="21"/>
                  </a:lnTo>
                  <a:lnTo>
                    <a:pt x="749" y="172"/>
                  </a:lnTo>
                  <a:lnTo>
                    <a:pt x="582" y="324"/>
                  </a:lnTo>
                  <a:lnTo>
                    <a:pt x="448" y="463"/>
                  </a:lnTo>
                  <a:lnTo>
                    <a:pt x="359" y="564"/>
                  </a:lnTo>
                  <a:lnTo>
                    <a:pt x="275" y="671"/>
                  </a:lnTo>
                  <a:lnTo>
                    <a:pt x="197" y="784"/>
                  </a:lnTo>
                  <a:lnTo>
                    <a:pt x="128" y="902"/>
                  </a:lnTo>
                  <a:lnTo>
                    <a:pt x="71" y="1023"/>
                  </a:lnTo>
                  <a:lnTo>
                    <a:pt x="30" y="1146"/>
                  </a:lnTo>
                  <a:lnTo>
                    <a:pt x="5" y="1272"/>
                  </a:lnTo>
                  <a:lnTo>
                    <a:pt x="1" y="1334"/>
                  </a:lnTo>
                  <a:lnTo>
                    <a:pt x="0" y="1396"/>
                  </a:lnTo>
                  <a:lnTo>
                    <a:pt x="10" y="1518"/>
                  </a:lnTo>
                  <a:lnTo>
                    <a:pt x="32" y="1634"/>
                  </a:lnTo>
                  <a:lnTo>
                    <a:pt x="65" y="1747"/>
                  </a:lnTo>
                  <a:lnTo>
                    <a:pt x="106" y="1854"/>
                  </a:lnTo>
                  <a:lnTo>
                    <a:pt x="154" y="1953"/>
                  </a:lnTo>
                  <a:lnTo>
                    <a:pt x="233" y="2092"/>
                  </a:lnTo>
                  <a:lnTo>
                    <a:pt x="347" y="2250"/>
                  </a:lnTo>
                  <a:lnTo>
                    <a:pt x="453" y="2375"/>
                  </a:lnTo>
                  <a:lnTo>
                    <a:pt x="575" y="2495"/>
                  </a:lnTo>
                  <a:lnTo>
                    <a:pt x="595" y="2511"/>
                  </a:lnTo>
                  <a:lnTo>
                    <a:pt x="768" y="2241"/>
                  </a:lnTo>
                  <a:lnTo>
                    <a:pt x="750" y="2228"/>
                  </a:lnTo>
                  <a:lnTo>
                    <a:pt x="640" y="2134"/>
                  </a:lnTo>
                  <a:lnTo>
                    <a:pt x="545" y="2036"/>
                  </a:lnTo>
                  <a:lnTo>
                    <a:pt x="451" y="1913"/>
                  </a:lnTo>
                  <a:lnTo>
                    <a:pt x="389" y="1804"/>
                  </a:lnTo>
                  <a:lnTo>
                    <a:pt x="354" y="1727"/>
                  </a:lnTo>
                  <a:lnTo>
                    <a:pt x="328" y="1644"/>
                  </a:lnTo>
                  <a:lnTo>
                    <a:pt x="311" y="1557"/>
                  </a:lnTo>
                  <a:lnTo>
                    <a:pt x="306" y="1466"/>
                  </a:lnTo>
                  <a:lnTo>
                    <a:pt x="315" y="1371"/>
                  </a:lnTo>
                  <a:lnTo>
                    <a:pt x="325" y="1323"/>
                  </a:lnTo>
                  <a:lnTo>
                    <a:pt x="338" y="1275"/>
                  </a:lnTo>
                  <a:lnTo>
                    <a:pt x="372" y="1186"/>
                  </a:lnTo>
                  <a:lnTo>
                    <a:pt x="412" y="1103"/>
                  </a:lnTo>
                  <a:lnTo>
                    <a:pt x="459" y="1029"/>
                  </a:lnTo>
                  <a:lnTo>
                    <a:pt x="510" y="962"/>
                  </a:lnTo>
                  <a:lnTo>
                    <a:pt x="566" y="901"/>
                  </a:lnTo>
                  <a:lnTo>
                    <a:pt x="652" y="821"/>
                  </a:lnTo>
                  <a:lnTo>
                    <a:pt x="764" y="738"/>
                  </a:lnTo>
                  <a:lnTo>
                    <a:pt x="867" y="678"/>
                  </a:lnTo>
                  <a:lnTo>
                    <a:pt x="978" y="626"/>
                  </a:lnTo>
                  <a:lnTo>
                    <a:pt x="995" y="621"/>
                  </a:lnTo>
                  <a:lnTo>
                    <a:pt x="968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4" name="Freeform 109"/>
            <p:cNvSpPr>
              <a:spLocks/>
            </p:cNvSpPr>
            <p:nvPr/>
          </p:nvSpPr>
          <p:spPr bwMode="auto">
            <a:xfrm>
              <a:off x="4730750" y="2605088"/>
              <a:ext cx="177800" cy="180975"/>
            </a:xfrm>
            <a:custGeom>
              <a:avLst/>
              <a:gdLst>
                <a:gd name="T0" fmla="*/ 93 w 451"/>
                <a:gd name="T1" fmla="*/ 255 h 457"/>
                <a:gd name="T2" fmla="*/ 48 w 451"/>
                <a:gd name="T3" fmla="*/ 304 h 457"/>
                <a:gd name="T4" fmla="*/ 0 w 451"/>
                <a:gd name="T5" fmla="*/ 356 h 457"/>
                <a:gd name="T6" fmla="*/ 27 w 451"/>
                <a:gd name="T7" fmla="*/ 379 h 457"/>
                <a:gd name="T8" fmla="*/ 81 w 451"/>
                <a:gd name="T9" fmla="*/ 434 h 457"/>
                <a:gd name="T10" fmla="*/ 107 w 451"/>
                <a:gd name="T11" fmla="*/ 457 h 457"/>
                <a:gd name="T12" fmla="*/ 146 w 451"/>
                <a:gd name="T13" fmla="*/ 423 h 457"/>
                <a:gd name="T14" fmla="*/ 207 w 451"/>
                <a:gd name="T15" fmla="*/ 373 h 457"/>
                <a:gd name="T16" fmla="*/ 240 w 451"/>
                <a:gd name="T17" fmla="*/ 360 h 457"/>
                <a:gd name="T18" fmla="*/ 262 w 451"/>
                <a:gd name="T19" fmla="*/ 356 h 457"/>
                <a:gd name="T20" fmla="*/ 273 w 451"/>
                <a:gd name="T21" fmla="*/ 357 h 457"/>
                <a:gd name="T22" fmla="*/ 281 w 451"/>
                <a:gd name="T23" fmla="*/ 360 h 457"/>
                <a:gd name="T24" fmla="*/ 307 w 451"/>
                <a:gd name="T25" fmla="*/ 356 h 457"/>
                <a:gd name="T26" fmla="*/ 347 w 451"/>
                <a:gd name="T27" fmla="*/ 339 h 457"/>
                <a:gd name="T28" fmla="*/ 407 w 451"/>
                <a:gd name="T29" fmla="*/ 304 h 457"/>
                <a:gd name="T30" fmla="*/ 444 w 451"/>
                <a:gd name="T31" fmla="*/ 277 h 457"/>
                <a:gd name="T32" fmla="*/ 451 w 451"/>
                <a:gd name="T33" fmla="*/ 245 h 457"/>
                <a:gd name="T34" fmla="*/ 448 w 451"/>
                <a:gd name="T35" fmla="*/ 169 h 457"/>
                <a:gd name="T36" fmla="*/ 433 w 451"/>
                <a:gd name="T37" fmla="*/ 92 h 457"/>
                <a:gd name="T38" fmla="*/ 411 w 451"/>
                <a:gd name="T39" fmla="*/ 28 h 457"/>
                <a:gd name="T40" fmla="*/ 399 w 451"/>
                <a:gd name="T41" fmla="*/ 9 h 457"/>
                <a:gd name="T42" fmla="*/ 395 w 451"/>
                <a:gd name="T43" fmla="*/ 3 h 457"/>
                <a:gd name="T44" fmla="*/ 377 w 451"/>
                <a:gd name="T45" fmla="*/ 0 h 457"/>
                <a:gd name="T46" fmla="*/ 335 w 451"/>
                <a:gd name="T47" fmla="*/ 5 h 457"/>
                <a:gd name="T48" fmla="*/ 271 w 451"/>
                <a:gd name="T49" fmla="*/ 28 h 457"/>
                <a:gd name="T50" fmla="*/ 218 w 451"/>
                <a:gd name="T51" fmla="*/ 55 h 457"/>
                <a:gd name="T52" fmla="*/ 207 w 451"/>
                <a:gd name="T53" fmla="*/ 68 h 457"/>
                <a:gd name="T54" fmla="*/ 93 w 451"/>
                <a:gd name="T55" fmla="*/ 255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51" h="457">
                  <a:moveTo>
                    <a:pt x="93" y="255"/>
                  </a:moveTo>
                  <a:lnTo>
                    <a:pt x="48" y="304"/>
                  </a:lnTo>
                  <a:lnTo>
                    <a:pt x="0" y="356"/>
                  </a:lnTo>
                  <a:lnTo>
                    <a:pt x="27" y="379"/>
                  </a:lnTo>
                  <a:lnTo>
                    <a:pt x="81" y="434"/>
                  </a:lnTo>
                  <a:lnTo>
                    <a:pt x="107" y="457"/>
                  </a:lnTo>
                  <a:lnTo>
                    <a:pt x="146" y="423"/>
                  </a:lnTo>
                  <a:lnTo>
                    <a:pt x="207" y="373"/>
                  </a:lnTo>
                  <a:lnTo>
                    <a:pt x="240" y="360"/>
                  </a:lnTo>
                  <a:lnTo>
                    <a:pt x="262" y="356"/>
                  </a:lnTo>
                  <a:lnTo>
                    <a:pt x="273" y="357"/>
                  </a:lnTo>
                  <a:lnTo>
                    <a:pt x="281" y="360"/>
                  </a:lnTo>
                  <a:lnTo>
                    <a:pt x="307" y="356"/>
                  </a:lnTo>
                  <a:lnTo>
                    <a:pt x="347" y="339"/>
                  </a:lnTo>
                  <a:lnTo>
                    <a:pt x="407" y="304"/>
                  </a:lnTo>
                  <a:lnTo>
                    <a:pt x="444" y="277"/>
                  </a:lnTo>
                  <a:lnTo>
                    <a:pt x="451" y="245"/>
                  </a:lnTo>
                  <a:lnTo>
                    <a:pt x="448" y="169"/>
                  </a:lnTo>
                  <a:lnTo>
                    <a:pt x="433" y="92"/>
                  </a:lnTo>
                  <a:lnTo>
                    <a:pt x="411" y="28"/>
                  </a:lnTo>
                  <a:lnTo>
                    <a:pt x="399" y="9"/>
                  </a:lnTo>
                  <a:lnTo>
                    <a:pt x="395" y="3"/>
                  </a:lnTo>
                  <a:lnTo>
                    <a:pt x="377" y="0"/>
                  </a:lnTo>
                  <a:lnTo>
                    <a:pt x="335" y="5"/>
                  </a:lnTo>
                  <a:lnTo>
                    <a:pt x="271" y="28"/>
                  </a:lnTo>
                  <a:lnTo>
                    <a:pt x="218" y="55"/>
                  </a:lnTo>
                  <a:lnTo>
                    <a:pt x="207" y="68"/>
                  </a:lnTo>
                  <a:lnTo>
                    <a:pt x="93" y="255"/>
                  </a:lnTo>
                  <a:close/>
                </a:path>
              </a:pathLst>
            </a:custGeom>
            <a:solidFill>
              <a:srgbClr val="D9A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5" name="Freeform 110"/>
            <p:cNvSpPr>
              <a:spLocks/>
            </p:cNvSpPr>
            <p:nvPr/>
          </p:nvSpPr>
          <p:spPr bwMode="auto">
            <a:xfrm>
              <a:off x="4751388" y="2595563"/>
              <a:ext cx="112713" cy="139700"/>
            </a:xfrm>
            <a:custGeom>
              <a:avLst/>
              <a:gdLst>
                <a:gd name="T0" fmla="*/ 0 w 286"/>
                <a:gd name="T1" fmla="*/ 350 h 350"/>
                <a:gd name="T2" fmla="*/ 7 w 286"/>
                <a:gd name="T3" fmla="*/ 325 h 350"/>
                <a:gd name="T4" fmla="*/ 18 w 286"/>
                <a:gd name="T5" fmla="*/ 272 h 350"/>
                <a:gd name="T6" fmla="*/ 27 w 286"/>
                <a:gd name="T7" fmla="*/ 186 h 350"/>
                <a:gd name="T8" fmla="*/ 35 w 286"/>
                <a:gd name="T9" fmla="*/ 134 h 350"/>
                <a:gd name="T10" fmla="*/ 42 w 286"/>
                <a:gd name="T11" fmla="*/ 86 h 350"/>
                <a:gd name="T12" fmla="*/ 54 w 286"/>
                <a:gd name="T13" fmla="*/ 63 h 350"/>
                <a:gd name="T14" fmla="*/ 76 w 286"/>
                <a:gd name="T15" fmla="*/ 55 h 350"/>
                <a:gd name="T16" fmla="*/ 96 w 286"/>
                <a:gd name="T17" fmla="*/ 49 h 350"/>
                <a:gd name="T18" fmla="*/ 119 w 286"/>
                <a:gd name="T19" fmla="*/ 44 h 350"/>
                <a:gd name="T20" fmla="*/ 171 w 286"/>
                <a:gd name="T21" fmla="*/ 40 h 350"/>
                <a:gd name="T22" fmla="*/ 193 w 286"/>
                <a:gd name="T23" fmla="*/ 35 h 350"/>
                <a:gd name="T24" fmla="*/ 269 w 286"/>
                <a:gd name="T25" fmla="*/ 3 h 350"/>
                <a:gd name="T26" fmla="*/ 283 w 286"/>
                <a:gd name="T27" fmla="*/ 0 h 350"/>
                <a:gd name="T28" fmla="*/ 286 w 286"/>
                <a:gd name="T29" fmla="*/ 5 h 350"/>
                <a:gd name="T30" fmla="*/ 285 w 286"/>
                <a:gd name="T31" fmla="*/ 19 h 350"/>
                <a:gd name="T32" fmla="*/ 274 w 286"/>
                <a:gd name="T33" fmla="*/ 41 h 350"/>
                <a:gd name="T34" fmla="*/ 250 w 286"/>
                <a:gd name="T35" fmla="*/ 68 h 350"/>
                <a:gd name="T36" fmla="*/ 223 w 286"/>
                <a:gd name="T37" fmla="*/ 85 h 350"/>
                <a:gd name="T38" fmla="*/ 213 w 286"/>
                <a:gd name="T39" fmla="*/ 86 h 350"/>
                <a:gd name="T40" fmla="*/ 202 w 286"/>
                <a:gd name="T41" fmla="*/ 92 h 350"/>
                <a:gd name="T42" fmla="*/ 159 w 286"/>
                <a:gd name="T43" fmla="*/ 112 h 350"/>
                <a:gd name="T44" fmla="*/ 137 w 286"/>
                <a:gd name="T45" fmla="*/ 132 h 350"/>
                <a:gd name="T46" fmla="*/ 133 w 286"/>
                <a:gd name="T47" fmla="*/ 143 h 350"/>
                <a:gd name="T48" fmla="*/ 134 w 286"/>
                <a:gd name="T49" fmla="*/ 185 h 350"/>
                <a:gd name="T50" fmla="*/ 143 w 286"/>
                <a:gd name="T51" fmla="*/ 226 h 350"/>
                <a:gd name="T52" fmla="*/ 143 w 286"/>
                <a:gd name="T53" fmla="*/ 246 h 350"/>
                <a:gd name="T54" fmla="*/ 132 w 286"/>
                <a:gd name="T55" fmla="*/ 277 h 350"/>
                <a:gd name="T56" fmla="*/ 98 w 286"/>
                <a:gd name="T57" fmla="*/ 309 h 350"/>
                <a:gd name="T58" fmla="*/ 71 w 286"/>
                <a:gd name="T59" fmla="*/ 326 h 350"/>
                <a:gd name="T60" fmla="*/ 0 w 286"/>
                <a:gd name="T61" fmla="*/ 35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6" h="350">
                  <a:moveTo>
                    <a:pt x="0" y="350"/>
                  </a:moveTo>
                  <a:lnTo>
                    <a:pt x="7" y="325"/>
                  </a:lnTo>
                  <a:lnTo>
                    <a:pt x="18" y="272"/>
                  </a:lnTo>
                  <a:lnTo>
                    <a:pt x="27" y="186"/>
                  </a:lnTo>
                  <a:lnTo>
                    <a:pt x="35" y="134"/>
                  </a:lnTo>
                  <a:lnTo>
                    <a:pt x="42" y="86"/>
                  </a:lnTo>
                  <a:lnTo>
                    <a:pt x="54" y="63"/>
                  </a:lnTo>
                  <a:lnTo>
                    <a:pt x="76" y="55"/>
                  </a:lnTo>
                  <a:lnTo>
                    <a:pt x="96" y="49"/>
                  </a:lnTo>
                  <a:lnTo>
                    <a:pt x="119" y="44"/>
                  </a:lnTo>
                  <a:lnTo>
                    <a:pt x="171" y="40"/>
                  </a:lnTo>
                  <a:lnTo>
                    <a:pt x="193" y="35"/>
                  </a:lnTo>
                  <a:lnTo>
                    <a:pt x="269" y="3"/>
                  </a:lnTo>
                  <a:lnTo>
                    <a:pt x="283" y="0"/>
                  </a:lnTo>
                  <a:lnTo>
                    <a:pt x="286" y="5"/>
                  </a:lnTo>
                  <a:lnTo>
                    <a:pt x="285" y="19"/>
                  </a:lnTo>
                  <a:lnTo>
                    <a:pt x="274" y="41"/>
                  </a:lnTo>
                  <a:lnTo>
                    <a:pt x="250" y="68"/>
                  </a:lnTo>
                  <a:lnTo>
                    <a:pt x="223" y="85"/>
                  </a:lnTo>
                  <a:lnTo>
                    <a:pt x="213" y="86"/>
                  </a:lnTo>
                  <a:lnTo>
                    <a:pt x="202" y="92"/>
                  </a:lnTo>
                  <a:lnTo>
                    <a:pt x="159" y="112"/>
                  </a:lnTo>
                  <a:lnTo>
                    <a:pt x="137" y="132"/>
                  </a:lnTo>
                  <a:lnTo>
                    <a:pt x="133" y="143"/>
                  </a:lnTo>
                  <a:lnTo>
                    <a:pt x="134" y="185"/>
                  </a:lnTo>
                  <a:lnTo>
                    <a:pt x="143" y="226"/>
                  </a:lnTo>
                  <a:lnTo>
                    <a:pt x="143" y="246"/>
                  </a:lnTo>
                  <a:lnTo>
                    <a:pt x="132" y="277"/>
                  </a:lnTo>
                  <a:lnTo>
                    <a:pt x="98" y="309"/>
                  </a:lnTo>
                  <a:lnTo>
                    <a:pt x="71" y="326"/>
                  </a:lnTo>
                  <a:lnTo>
                    <a:pt x="0" y="350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6" name="Freeform 111"/>
            <p:cNvSpPr>
              <a:spLocks/>
            </p:cNvSpPr>
            <p:nvPr/>
          </p:nvSpPr>
          <p:spPr bwMode="auto">
            <a:xfrm>
              <a:off x="4814888" y="2159000"/>
              <a:ext cx="615950" cy="503238"/>
            </a:xfrm>
            <a:custGeom>
              <a:avLst/>
              <a:gdLst>
                <a:gd name="T0" fmla="*/ 41 w 1549"/>
                <a:gd name="T1" fmla="*/ 1269 h 1269"/>
                <a:gd name="T2" fmla="*/ 0 w 1549"/>
                <a:gd name="T3" fmla="*/ 1218 h 1269"/>
                <a:gd name="T4" fmla="*/ 1529 w 1549"/>
                <a:gd name="T5" fmla="*/ 0 h 1269"/>
                <a:gd name="T6" fmla="*/ 1549 w 1549"/>
                <a:gd name="T7" fmla="*/ 26 h 1269"/>
                <a:gd name="T8" fmla="*/ 41 w 1549"/>
                <a:gd name="T9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269">
                  <a:moveTo>
                    <a:pt x="41" y="1269"/>
                  </a:moveTo>
                  <a:lnTo>
                    <a:pt x="0" y="1218"/>
                  </a:lnTo>
                  <a:lnTo>
                    <a:pt x="1529" y="0"/>
                  </a:lnTo>
                  <a:lnTo>
                    <a:pt x="1549" y="26"/>
                  </a:lnTo>
                  <a:lnTo>
                    <a:pt x="41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7" name="Freeform 112"/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92 w 144"/>
                <a:gd name="T1" fmla="*/ 9 h 334"/>
                <a:gd name="T2" fmla="*/ 87 w 144"/>
                <a:gd name="T3" fmla="*/ 2 h 334"/>
                <a:gd name="T4" fmla="*/ 61 w 144"/>
                <a:gd name="T5" fmla="*/ 0 h 334"/>
                <a:gd name="T6" fmla="*/ 44 w 144"/>
                <a:gd name="T7" fmla="*/ 2 h 334"/>
                <a:gd name="T8" fmla="*/ 28 w 144"/>
                <a:gd name="T9" fmla="*/ 15 h 334"/>
                <a:gd name="T10" fmla="*/ 9 w 144"/>
                <a:gd name="T11" fmla="*/ 46 h 334"/>
                <a:gd name="T12" fmla="*/ 1 w 144"/>
                <a:gd name="T13" fmla="*/ 81 h 334"/>
                <a:gd name="T14" fmla="*/ 0 w 144"/>
                <a:gd name="T15" fmla="*/ 121 h 334"/>
                <a:gd name="T16" fmla="*/ 8 w 144"/>
                <a:gd name="T17" fmla="*/ 185 h 334"/>
                <a:gd name="T18" fmla="*/ 22 w 144"/>
                <a:gd name="T19" fmla="*/ 268 h 334"/>
                <a:gd name="T20" fmla="*/ 25 w 144"/>
                <a:gd name="T21" fmla="*/ 305 h 334"/>
                <a:gd name="T22" fmla="*/ 26 w 144"/>
                <a:gd name="T23" fmla="*/ 317 h 334"/>
                <a:gd name="T24" fmla="*/ 40 w 144"/>
                <a:gd name="T25" fmla="*/ 330 h 334"/>
                <a:gd name="T26" fmla="*/ 51 w 144"/>
                <a:gd name="T27" fmla="*/ 334 h 334"/>
                <a:gd name="T28" fmla="*/ 88 w 144"/>
                <a:gd name="T29" fmla="*/ 312 h 334"/>
                <a:gd name="T30" fmla="*/ 137 w 144"/>
                <a:gd name="T31" fmla="*/ 277 h 334"/>
                <a:gd name="T32" fmla="*/ 144 w 144"/>
                <a:gd name="T33" fmla="*/ 245 h 334"/>
                <a:gd name="T34" fmla="*/ 141 w 144"/>
                <a:gd name="T35" fmla="*/ 169 h 334"/>
                <a:gd name="T36" fmla="*/ 126 w 144"/>
                <a:gd name="T37" fmla="*/ 92 h 334"/>
                <a:gd name="T38" fmla="*/ 104 w 144"/>
                <a:gd name="T39" fmla="*/ 28 h 334"/>
                <a:gd name="T40" fmla="*/ 92 w 144"/>
                <a:gd name="T41" fmla="*/ 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4" h="334">
                  <a:moveTo>
                    <a:pt x="92" y="9"/>
                  </a:moveTo>
                  <a:lnTo>
                    <a:pt x="87" y="2"/>
                  </a:lnTo>
                  <a:lnTo>
                    <a:pt x="61" y="0"/>
                  </a:lnTo>
                  <a:lnTo>
                    <a:pt x="44" y="2"/>
                  </a:lnTo>
                  <a:lnTo>
                    <a:pt x="28" y="15"/>
                  </a:lnTo>
                  <a:lnTo>
                    <a:pt x="9" y="46"/>
                  </a:lnTo>
                  <a:lnTo>
                    <a:pt x="1" y="81"/>
                  </a:lnTo>
                  <a:lnTo>
                    <a:pt x="0" y="121"/>
                  </a:lnTo>
                  <a:lnTo>
                    <a:pt x="8" y="185"/>
                  </a:lnTo>
                  <a:lnTo>
                    <a:pt x="22" y="268"/>
                  </a:lnTo>
                  <a:lnTo>
                    <a:pt x="25" y="305"/>
                  </a:lnTo>
                  <a:lnTo>
                    <a:pt x="26" y="317"/>
                  </a:lnTo>
                  <a:lnTo>
                    <a:pt x="40" y="330"/>
                  </a:lnTo>
                  <a:lnTo>
                    <a:pt x="51" y="334"/>
                  </a:lnTo>
                  <a:lnTo>
                    <a:pt x="88" y="312"/>
                  </a:lnTo>
                  <a:lnTo>
                    <a:pt x="137" y="277"/>
                  </a:lnTo>
                  <a:lnTo>
                    <a:pt x="144" y="245"/>
                  </a:lnTo>
                  <a:lnTo>
                    <a:pt x="141" y="169"/>
                  </a:lnTo>
                  <a:lnTo>
                    <a:pt x="126" y="92"/>
                  </a:lnTo>
                  <a:lnTo>
                    <a:pt x="104" y="28"/>
                  </a:lnTo>
                  <a:lnTo>
                    <a:pt x="92" y="9"/>
                  </a:lnTo>
                  <a:close/>
                </a:path>
              </a:pathLst>
            </a:custGeom>
            <a:solidFill>
              <a:srgbClr val="DDB3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8" name="Freeform 113"/>
            <p:cNvSpPr>
              <a:spLocks/>
            </p:cNvSpPr>
            <p:nvPr/>
          </p:nvSpPr>
          <p:spPr bwMode="auto">
            <a:xfrm>
              <a:off x="4703763" y="2698750"/>
              <a:ext cx="111125" cy="122238"/>
            </a:xfrm>
            <a:custGeom>
              <a:avLst/>
              <a:gdLst>
                <a:gd name="T0" fmla="*/ 0 w 281"/>
                <a:gd name="T1" fmla="*/ 146 h 308"/>
                <a:gd name="T2" fmla="*/ 135 w 281"/>
                <a:gd name="T3" fmla="*/ 0 h 308"/>
                <a:gd name="T4" fmla="*/ 281 w 281"/>
                <a:gd name="T5" fmla="*/ 157 h 308"/>
                <a:gd name="T6" fmla="*/ 135 w 281"/>
                <a:gd name="T7" fmla="*/ 308 h 308"/>
                <a:gd name="T8" fmla="*/ 0 w 281"/>
                <a:gd name="T9" fmla="*/ 146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1" h="308">
                  <a:moveTo>
                    <a:pt x="0" y="146"/>
                  </a:moveTo>
                  <a:lnTo>
                    <a:pt x="135" y="0"/>
                  </a:lnTo>
                  <a:lnTo>
                    <a:pt x="281" y="157"/>
                  </a:lnTo>
                  <a:lnTo>
                    <a:pt x="135" y="308"/>
                  </a:lnTo>
                  <a:lnTo>
                    <a:pt x="0" y="146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49" name="Freeform 114"/>
            <p:cNvSpPr>
              <a:spLocks/>
            </p:cNvSpPr>
            <p:nvPr/>
          </p:nvSpPr>
          <p:spPr bwMode="auto">
            <a:xfrm>
              <a:off x="4025900" y="2619375"/>
              <a:ext cx="766763" cy="450850"/>
            </a:xfrm>
            <a:custGeom>
              <a:avLst/>
              <a:gdLst>
                <a:gd name="T0" fmla="*/ 11 w 1933"/>
                <a:gd name="T1" fmla="*/ 0 h 1138"/>
                <a:gd name="T2" fmla="*/ 24 w 1933"/>
                <a:gd name="T3" fmla="*/ 16 h 1138"/>
                <a:gd name="T4" fmla="*/ 122 w 1933"/>
                <a:gd name="T5" fmla="*/ 129 h 1138"/>
                <a:gd name="T6" fmla="*/ 223 w 1933"/>
                <a:gd name="T7" fmla="*/ 233 h 1138"/>
                <a:gd name="T8" fmla="*/ 348 w 1933"/>
                <a:gd name="T9" fmla="*/ 350 h 1138"/>
                <a:gd name="T10" fmla="*/ 493 w 1933"/>
                <a:gd name="T11" fmla="*/ 469 h 1138"/>
                <a:gd name="T12" fmla="*/ 655 w 1933"/>
                <a:gd name="T13" fmla="*/ 579 h 1138"/>
                <a:gd name="T14" fmla="*/ 785 w 1933"/>
                <a:gd name="T15" fmla="*/ 648 h 1138"/>
                <a:gd name="T16" fmla="*/ 873 w 1933"/>
                <a:gd name="T17" fmla="*/ 687 h 1138"/>
                <a:gd name="T18" fmla="*/ 918 w 1933"/>
                <a:gd name="T19" fmla="*/ 702 h 1138"/>
                <a:gd name="T20" fmla="*/ 949 w 1933"/>
                <a:gd name="T21" fmla="*/ 711 h 1138"/>
                <a:gd name="T22" fmla="*/ 1014 w 1933"/>
                <a:gd name="T23" fmla="*/ 716 h 1138"/>
                <a:gd name="T24" fmla="*/ 1081 w 1933"/>
                <a:gd name="T25" fmla="*/ 710 h 1138"/>
                <a:gd name="T26" fmla="*/ 1151 w 1933"/>
                <a:gd name="T27" fmla="*/ 690 h 1138"/>
                <a:gd name="T28" fmla="*/ 1221 w 1933"/>
                <a:gd name="T29" fmla="*/ 662 h 1138"/>
                <a:gd name="T30" fmla="*/ 1293 w 1933"/>
                <a:gd name="T31" fmla="*/ 627 h 1138"/>
                <a:gd name="T32" fmla="*/ 1396 w 1933"/>
                <a:gd name="T33" fmla="*/ 563 h 1138"/>
                <a:gd name="T34" fmla="*/ 1523 w 1933"/>
                <a:gd name="T35" fmla="*/ 469 h 1138"/>
                <a:gd name="T36" fmla="*/ 1631 w 1933"/>
                <a:gd name="T37" fmla="*/ 375 h 1138"/>
                <a:gd name="T38" fmla="*/ 1744 w 1933"/>
                <a:gd name="T39" fmla="*/ 267 h 1138"/>
                <a:gd name="T40" fmla="*/ 1761 w 1933"/>
                <a:gd name="T41" fmla="*/ 248 h 1138"/>
                <a:gd name="T42" fmla="*/ 1933 w 1933"/>
                <a:gd name="T43" fmla="*/ 443 h 1138"/>
                <a:gd name="T44" fmla="*/ 1915 w 1933"/>
                <a:gd name="T45" fmla="*/ 466 h 1138"/>
                <a:gd name="T46" fmla="*/ 1785 w 1933"/>
                <a:gd name="T47" fmla="*/ 611 h 1138"/>
                <a:gd name="T48" fmla="*/ 1657 w 1933"/>
                <a:gd name="T49" fmla="*/ 738 h 1138"/>
                <a:gd name="T50" fmla="*/ 1504 w 1933"/>
                <a:gd name="T51" fmla="*/ 872 h 1138"/>
                <a:gd name="T52" fmla="*/ 1376 w 1933"/>
                <a:gd name="T53" fmla="*/ 965 h 1138"/>
                <a:gd name="T54" fmla="*/ 1286 w 1933"/>
                <a:gd name="T55" fmla="*/ 1021 h 1138"/>
                <a:gd name="T56" fmla="*/ 1195 w 1933"/>
                <a:gd name="T57" fmla="*/ 1068 h 1138"/>
                <a:gd name="T58" fmla="*/ 1103 w 1933"/>
                <a:gd name="T59" fmla="*/ 1104 h 1138"/>
                <a:gd name="T60" fmla="*/ 1011 w 1933"/>
                <a:gd name="T61" fmla="*/ 1129 h 1138"/>
                <a:gd name="T62" fmla="*/ 919 w 1933"/>
                <a:gd name="T63" fmla="*/ 1138 h 1138"/>
                <a:gd name="T64" fmla="*/ 875 w 1933"/>
                <a:gd name="T65" fmla="*/ 1135 h 1138"/>
                <a:gd name="T66" fmla="*/ 830 w 1933"/>
                <a:gd name="T67" fmla="*/ 1130 h 1138"/>
                <a:gd name="T68" fmla="*/ 743 w 1933"/>
                <a:gd name="T69" fmla="*/ 1113 h 1138"/>
                <a:gd name="T70" fmla="*/ 659 w 1933"/>
                <a:gd name="T71" fmla="*/ 1087 h 1138"/>
                <a:gd name="T72" fmla="*/ 577 w 1933"/>
                <a:gd name="T73" fmla="*/ 1055 h 1138"/>
                <a:gd name="T74" fmla="*/ 461 w 1933"/>
                <a:gd name="T75" fmla="*/ 998 h 1138"/>
                <a:gd name="T76" fmla="*/ 321 w 1933"/>
                <a:gd name="T77" fmla="*/ 911 h 1138"/>
                <a:gd name="T78" fmla="*/ 201 w 1933"/>
                <a:gd name="T79" fmla="*/ 819 h 1138"/>
                <a:gd name="T80" fmla="*/ 105 w 1933"/>
                <a:gd name="T81" fmla="*/ 736 h 1138"/>
                <a:gd name="T82" fmla="*/ 12 w 1933"/>
                <a:gd name="T83" fmla="*/ 641 h 1138"/>
                <a:gd name="T84" fmla="*/ 0 w 1933"/>
                <a:gd name="T85" fmla="*/ 627 h 1138"/>
                <a:gd name="T86" fmla="*/ 11 w 1933"/>
                <a:gd name="T87" fmla="*/ 0 h 1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33" h="1138">
                  <a:moveTo>
                    <a:pt x="11" y="0"/>
                  </a:moveTo>
                  <a:lnTo>
                    <a:pt x="24" y="16"/>
                  </a:lnTo>
                  <a:lnTo>
                    <a:pt x="122" y="129"/>
                  </a:lnTo>
                  <a:lnTo>
                    <a:pt x="223" y="233"/>
                  </a:lnTo>
                  <a:lnTo>
                    <a:pt x="348" y="350"/>
                  </a:lnTo>
                  <a:lnTo>
                    <a:pt x="493" y="469"/>
                  </a:lnTo>
                  <a:lnTo>
                    <a:pt x="655" y="579"/>
                  </a:lnTo>
                  <a:lnTo>
                    <a:pt x="785" y="648"/>
                  </a:lnTo>
                  <a:lnTo>
                    <a:pt x="873" y="687"/>
                  </a:lnTo>
                  <a:lnTo>
                    <a:pt x="918" y="702"/>
                  </a:lnTo>
                  <a:lnTo>
                    <a:pt x="949" y="711"/>
                  </a:lnTo>
                  <a:lnTo>
                    <a:pt x="1014" y="716"/>
                  </a:lnTo>
                  <a:lnTo>
                    <a:pt x="1081" y="710"/>
                  </a:lnTo>
                  <a:lnTo>
                    <a:pt x="1151" y="690"/>
                  </a:lnTo>
                  <a:lnTo>
                    <a:pt x="1221" y="662"/>
                  </a:lnTo>
                  <a:lnTo>
                    <a:pt x="1293" y="627"/>
                  </a:lnTo>
                  <a:lnTo>
                    <a:pt x="1396" y="563"/>
                  </a:lnTo>
                  <a:lnTo>
                    <a:pt x="1523" y="469"/>
                  </a:lnTo>
                  <a:lnTo>
                    <a:pt x="1631" y="375"/>
                  </a:lnTo>
                  <a:lnTo>
                    <a:pt x="1744" y="267"/>
                  </a:lnTo>
                  <a:lnTo>
                    <a:pt x="1761" y="248"/>
                  </a:lnTo>
                  <a:lnTo>
                    <a:pt x="1933" y="443"/>
                  </a:lnTo>
                  <a:lnTo>
                    <a:pt x="1915" y="466"/>
                  </a:lnTo>
                  <a:lnTo>
                    <a:pt x="1785" y="611"/>
                  </a:lnTo>
                  <a:lnTo>
                    <a:pt x="1657" y="738"/>
                  </a:lnTo>
                  <a:lnTo>
                    <a:pt x="1504" y="872"/>
                  </a:lnTo>
                  <a:lnTo>
                    <a:pt x="1376" y="965"/>
                  </a:lnTo>
                  <a:lnTo>
                    <a:pt x="1286" y="1021"/>
                  </a:lnTo>
                  <a:lnTo>
                    <a:pt x="1195" y="1068"/>
                  </a:lnTo>
                  <a:lnTo>
                    <a:pt x="1103" y="1104"/>
                  </a:lnTo>
                  <a:lnTo>
                    <a:pt x="1011" y="1129"/>
                  </a:lnTo>
                  <a:lnTo>
                    <a:pt x="919" y="1138"/>
                  </a:lnTo>
                  <a:lnTo>
                    <a:pt x="875" y="1135"/>
                  </a:lnTo>
                  <a:lnTo>
                    <a:pt x="830" y="1130"/>
                  </a:lnTo>
                  <a:lnTo>
                    <a:pt x="743" y="1113"/>
                  </a:lnTo>
                  <a:lnTo>
                    <a:pt x="659" y="1087"/>
                  </a:lnTo>
                  <a:lnTo>
                    <a:pt x="577" y="1055"/>
                  </a:lnTo>
                  <a:lnTo>
                    <a:pt x="461" y="998"/>
                  </a:lnTo>
                  <a:lnTo>
                    <a:pt x="321" y="911"/>
                  </a:lnTo>
                  <a:lnTo>
                    <a:pt x="201" y="819"/>
                  </a:lnTo>
                  <a:lnTo>
                    <a:pt x="105" y="736"/>
                  </a:lnTo>
                  <a:lnTo>
                    <a:pt x="12" y="641"/>
                  </a:lnTo>
                  <a:lnTo>
                    <a:pt x="0" y="627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rgbClr val="111B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0" name="Freeform 115"/>
            <p:cNvSpPr>
              <a:spLocks/>
            </p:cNvSpPr>
            <p:nvPr/>
          </p:nvSpPr>
          <p:spPr bwMode="auto">
            <a:xfrm>
              <a:off x="3421063" y="1746250"/>
              <a:ext cx="490538" cy="657225"/>
            </a:xfrm>
            <a:custGeom>
              <a:avLst/>
              <a:gdLst>
                <a:gd name="T0" fmla="*/ 1222 w 1238"/>
                <a:gd name="T1" fmla="*/ 695 h 1657"/>
                <a:gd name="T2" fmla="*/ 1191 w 1238"/>
                <a:gd name="T3" fmla="*/ 657 h 1657"/>
                <a:gd name="T4" fmla="*/ 1160 w 1238"/>
                <a:gd name="T5" fmla="*/ 656 h 1657"/>
                <a:gd name="T6" fmla="*/ 1160 w 1238"/>
                <a:gd name="T7" fmla="*/ 634 h 1657"/>
                <a:gd name="T8" fmla="*/ 1137 w 1238"/>
                <a:gd name="T9" fmla="*/ 404 h 1657"/>
                <a:gd name="T10" fmla="*/ 1084 w 1238"/>
                <a:gd name="T11" fmla="*/ 258 h 1657"/>
                <a:gd name="T12" fmla="*/ 1021 w 1238"/>
                <a:gd name="T13" fmla="*/ 166 h 1657"/>
                <a:gd name="T14" fmla="*/ 881 w 1238"/>
                <a:gd name="T15" fmla="*/ 55 h 1657"/>
                <a:gd name="T16" fmla="*/ 682 w 1238"/>
                <a:gd name="T17" fmla="*/ 3 h 1657"/>
                <a:gd name="T18" fmla="*/ 573 w 1238"/>
                <a:gd name="T19" fmla="*/ 3 h 1657"/>
                <a:gd name="T20" fmla="*/ 373 w 1238"/>
                <a:gd name="T21" fmla="*/ 55 h 1657"/>
                <a:gd name="T22" fmla="*/ 233 w 1238"/>
                <a:gd name="T23" fmla="*/ 166 h 1657"/>
                <a:gd name="T24" fmla="*/ 171 w 1238"/>
                <a:gd name="T25" fmla="*/ 258 h 1657"/>
                <a:gd name="T26" fmla="*/ 118 w 1238"/>
                <a:gd name="T27" fmla="*/ 404 h 1657"/>
                <a:gd name="T28" fmla="*/ 95 w 1238"/>
                <a:gd name="T29" fmla="*/ 634 h 1657"/>
                <a:gd name="T30" fmla="*/ 95 w 1238"/>
                <a:gd name="T31" fmla="*/ 670 h 1657"/>
                <a:gd name="T32" fmla="*/ 57 w 1238"/>
                <a:gd name="T33" fmla="*/ 653 h 1657"/>
                <a:gd name="T34" fmla="*/ 16 w 1238"/>
                <a:gd name="T35" fmla="*/ 692 h 1657"/>
                <a:gd name="T36" fmla="*/ 4 w 1238"/>
                <a:gd name="T37" fmla="*/ 727 h 1657"/>
                <a:gd name="T38" fmla="*/ 8 w 1238"/>
                <a:gd name="T39" fmla="*/ 835 h 1657"/>
                <a:gd name="T40" fmla="*/ 27 w 1238"/>
                <a:gd name="T41" fmla="*/ 906 h 1657"/>
                <a:gd name="T42" fmla="*/ 74 w 1238"/>
                <a:gd name="T43" fmla="*/ 972 h 1657"/>
                <a:gd name="T44" fmla="*/ 99 w 1238"/>
                <a:gd name="T45" fmla="*/ 983 h 1657"/>
                <a:gd name="T46" fmla="*/ 135 w 1238"/>
                <a:gd name="T47" fmla="*/ 983 h 1657"/>
                <a:gd name="T48" fmla="*/ 192 w 1238"/>
                <a:gd name="T49" fmla="*/ 1177 h 1657"/>
                <a:gd name="T50" fmla="*/ 297 w 1238"/>
                <a:gd name="T51" fmla="*/ 1404 h 1657"/>
                <a:gd name="T52" fmla="*/ 432 w 1238"/>
                <a:gd name="T53" fmla="*/ 1572 h 1657"/>
                <a:gd name="T54" fmla="*/ 567 w 1238"/>
                <a:gd name="T55" fmla="*/ 1649 h 1657"/>
                <a:gd name="T56" fmla="*/ 627 w 1238"/>
                <a:gd name="T57" fmla="*/ 1657 h 1657"/>
                <a:gd name="T58" fmla="*/ 688 w 1238"/>
                <a:gd name="T59" fmla="*/ 1649 h 1657"/>
                <a:gd name="T60" fmla="*/ 823 w 1238"/>
                <a:gd name="T61" fmla="*/ 1572 h 1657"/>
                <a:gd name="T62" fmla="*/ 957 w 1238"/>
                <a:gd name="T63" fmla="*/ 1405 h 1657"/>
                <a:gd name="T64" fmla="*/ 1063 w 1238"/>
                <a:gd name="T65" fmla="*/ 1178 h 1657"/>
                <a:gd name="T66" fmla="*/ 1119 w 1238"/>
                <a:gd name="T67" fmla="*/ 985 h 1657"/>
                <a:gd name="T68" fmla="*/ 1150 w 1238"/>
                <a:gd name="T69" fmla="*/ 979 h 1657"/>
                <a:gd name="T70" fmla="*/ 1186 w 1238"/>
                <a:gd name="T71" fmla="*/ 949 h 1657"/>
                <a:gd name="T72" fmla="*/ 1218 w 1238"/>
                <a:gd name="T73" fmla="*/ 876 h 1657"/>
                <a:gd name="T74" fmla="*/ 1238 w 1238"/>
                <a:gd name="T75" fmla="*/ 770 h 1657"/>
                <a:gd name="T76" fmla="*/ 1228 w 1238"/>
                <a:gd name="T77" fmla="*/ 706 h 1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38" h="1657">
                  <a:moveTo>
                    <a:pt x="1228" y="706"/>
                  </a:moveTo>
                  <a:lnTo>
                    <a:pt x="1222" y="695"/>
                  </a:lnTo>
                  <a:lnTo>
                    <a:pt x="1208" y="673"/>
                  </a:lnTo>
                  <a:lnTo>
                    <a:pt x="1191" y="657"/>
                  </a:lnTo>
                  <a:lnTo>
                    <a:pt x="1171" y="652"/>
                  </a:lnTo>
                  <a:lnTo>
                    <a:pt x="1160" y="656"/>
                  </a:lnTo>
                  <a:lnTo>
                    <a:pt x="1160" y="646"/>
                  </a:lnTo>
                  <a:lnTo>
                    <a:pt x="1160" y="634"/>
                  </a:lnTo>
                  <a:lnTo>
                    <a:pt x="1159" y="551"/>
                  </a:lnTo>
                  <a:lnTo>
                    <a:pt x="1137" y="404"/>
                  </a:lnTo>
                  <a:lnTo>
                    <a:pt x="1108" y="312"/>
                  </a:lnTo>
                  <a:lnTo>
                    <a:pt x="1084" y="258"/>
                  </a:lnTo>
                  <a:lnTo>
                    <a:pt x="1055" y="209"/>
                  </a:lnTo>
                  <a:lnTo>
                    <a:pt x="1021" y="166"/>
                  </a:lnTo>
                  <a:lnTo>
                    <a:pt x="967" y="110"/>
                  </a:lnTo>
                  <a:lnTo>
                    <a:pt x="881" y="55"/>
                  </a:lnTo>
                  <a:lnTo>
                    <a:pt x="787" y="20"/>
                  </a:lnTo>
                  <a:lnTo>
                    <a:pt x="682" y="3"/>
                  </a:lnTo>
                  <a:lnTo>
                    <a:pt x="627" y="0"/>
                  </a:lnTo>
                  <a:lnTo>
                    <a:pt x="573" y="3"/>
                  </a:lnTo>
                  <a:lnTo>
                    <a:pt x="468" y="20"/>
                  </a:lnTo>
                  <a:lnTo>
                    <a:pt x="373" y="55"/>
                  </a:lnTo>
                  <a:lnTo>
                    <a:pt x="288" y="110"/>
                  </a:lnTo>
                  <a:lnTo>
                    <a:pt x="233" y="166"/>
                  </a:lnTo>
                  <a:lnTo>
                    <a:pt x="200" y="209"/>
                  </a:lnTo>
                  <a:lnTo>
                    <a:pt x="171" y="258"/>
                  </a:lnTo>
                  <a:lnTo>
                    <a:pt x="147" y="312"/>
                  </a:lnTo>
                  <a:lnTo>
                    <a:pt x="118" y="404"/>
                  </a:lnTo>
                  <a:lnTo>
                    <a:pt x="96" y="551"/>
                  </a:lnTo>
                  <a:lnTo>
                    <a:pt x="95" y="634"/>
                  </a:lnTo>
                  <a:lnTo>
                    <a:pt x="95" y="652"/>
                  </a:lnTo>
                  <a:lnTo>
                    <a:pt x="95" y="670"/>
                  </a:lnTo>
                  <a:lnTo>
                    <a:pt x="82" y="657"/>
                  </a:lnTo>
                  <a:lnTo>
                    <a:pt x="57" y="653"/>
                  </a:lnTo>
                  <a:lnTo>
                    <a:pt x="34" y="666"/>
                  </a:lnTo>
                  <a:lnTo>
                    <a:pt x="16" y="692"/>
                  </a:lnTo>
                  <a:lnTo>
                    <a:pt x="10" y="706"/>
                  </a:lnTo>
                  <a:lnTo>
                    <a:pt x="4" y="727"/>
                  </a:lnTo>
                  <a:lnTo>
                    <a:pt x="0" y="770"/>
                  </a:lnTo>
                  <a:lnTo>
                    <a:pt x="8" y="835"/>
                  </a:lnTo>
                  <a:lnTo>
                    <a:pt x="18" y="876"/>
                  </a:lnTo>
                  <a:lnTo>
                    <a:pt x="27" y="906"/>
                  </a:lnTo>
                  <a:lnTo>
                    <a:pt x="51" y="949"/>
                  </a:lnTo>
                  <a:lnTo>
                    <a:pt x="74" y="972"/>
                  </a:lnTo>
                  <a:lnTo>
                    <a:pt x="87" y="979"/>
                  </a:lnTo>
                  <a:lnTo>
                    <a:pt x="99" y="983"/>
                  </a:lnTo>
                  <a:lnTo>
                    <a:pt x="125" y="985"/>
                  </a:lnTo>
                  <a:lnTo>
                    <a:pt x="135" y="983"/>
                  </a:lnTo>
                  <a:lnTo>
                    <a:pt x="152" y="1049"/>
                  </a:lnTo>
                  <a:lnTo>
                    <a:pt x="192" y="1177"/>
                  </a:lnTo>
                  <a:lnTo>
                    <a:pt x="240" y="1296"/>
                  </a:lnTo>
                  <a:lnTo>
                    <a:pt x="297" y="1404"/>
                  </a:lnTo>
                  <a:lnTo>
                    <a:pt x="360" y="1497"/>
                  </a:lnTo>
                  <a:lnTo>
                    <a:pt x="432" y="1572"/>
                  </a:lnTo>
                  <a:lnTo>
                    <a:pt x="507" y="1625"/>
                  </a:lnTo>
                  <a:lnTo>
                    <a:pt x="567" y="1649"/>
                  </a:lnTo>
                  <a:lnTo>
                    <a:pt x="607" y="1657"/>
                  </a:lnTo>
                  <a:lnTo>
                    <a:pt x="627" y="1657"/>
                  </a:lnTo>
                  <a:lnTo>
                    <a:pt x="648" y="1657"/>
                  </a:lnTo>
                  <a:lnTo>
                    <a:pt x="688" y="1649"/>
                  </a:lnTo>
                  <a:lnTo>
                    <a:pt x="748" y="1627"/>
                  </a:lnTo>
                  <a:lnTo>
                    <a:pt x="823" y="1572"/>
                  </a:lnTo>
                  <a:lnTo>
                    <a:pt x="893" y="1498"/>
                  </a:lnTo>
                  <a:lnTo>
                    <a:pt x="957" y="1405"/>
                  </a:lnTo>
                  <a:lnTo>
                    <a:pt x="1014" y="1297"/>
                  </a:lnTo>
                  <a:lnTo>
                    <a:pt x="1063" y="1178"/>
                  </a:lnTo>
                  <a:lnTo>
                    <a:pt x="1103" y="1051"/>
                  </a:lnTo>
                  <a:lnTo>
                    <a:pt x="1119" y="985"/>
                  </a:lnTo>
                  <a:lnTo>
                    <a:pt x="1136" y="984"/>
                  </a:lnTo>
                  <a:lnTo>
                    <a:pt x="1150" y="979"/>
                  </a:lnTo>
                  <a:lnTo>
                    <a:pt x="1164" y="972"/>
                  </a:lnTo>
                  <a:lnTo>
                    <a:pt x="1186" y="949"/>
                  </a:lnTo>
                  <a:lnTo>
                    <a:pt x="1209" y="906"/>
                  </a:lnTo>
                  <a:lnTo>
                    <a:pt x="1218" y="876"/>
                  </a:lnTo>
                  <a:lnTo>
                    <a:pt x="1230" y="835"/>
                  </a:lnTo>
                  <a:lnTo>
                    <a:pt x="1238" y="770"/>
                  </a:lnTo>
                  <a:lnTo>
                    <a:pt x="1233" y="727"/>
                  </a:lnTo>
                  <a:lnTo>
                    <a:pt x="1228" y="706"/>
                  </a:lnTo>
                  <a:close/>
                </a:path>
              </a:pathLst>
            </a:custGeom>
            <a:solidFill>
              <a:srgbClr val="E0BBA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1" name="Freeform 116"/>
            <p:cNvSpPr>
              <a:spLocks/>
            </p:cNvSpPr>
            <p:nvPr/>
          </p:nvSpPr>
          <p:spPr bwMode="auto">
            <a:xfrm>
              <a:off x="3543300" y="1682750"/>
              <a:ext cx="373063" cy="363538"/>
            </a:xfrm>
            <a:custGeom>
              <a:avLst/>
              <a:gdLst>
                <a:gd name="T0" fmla="*/ 69 w 940"/>
                <a:gd name="T1" fmla="*/ 411 h 915"/>
                <a:gd name="T2" fmla="*/ 78 w 940"/>
                <a:gd name="T3" fmla="*/ 435 h 915"/>
                <a:gd name="T4" fmla="*/ 107 w 940"/>
                <a:gd name="T5" fmla="*/ 473 h 915"/>
                <a:gd name="T6" fmla="*/ 149 w 940"/>
                <a:gd name="T7" fmla="*/ 497 h 915"/>
                <a:gd name="T8" fmla="*/ 200 w 940"/>
                <a:gd name="T9" fmla="*/ 512 h 915"/>
                <a:gd name="T10" fmla="*/ 288 w 940"/>
                <a:gd name="T11" fmla="*/ 519 h 915"/>
                <a:gd name="T12" fmla="*/ 420 w 940"/>
                <a:gd name="T13" fmla="*/ 518 h 915"/>
                <a:gd name="T14" fmla="*/ 524 w 940"/>
                <a:gd name="T15" fmla="*/ 521 h 915"/>
                <a:gd name="T16" fmla="*/ 590 w 940"/>
                <a:gd name="T17" fmla="*/ 530 h 915"/>
                <a:gd name="T18" fmla="*/ 652 w 940"/>
                <a:gd name="T19" fmla="*/ 548 h 915"/>
                <a:gd name="T20" fmla="*/ 709 w 940"/>
                <a:gd name="T21" fmla="*/ 576 h 915"/>
                <a:gd name="T22" fmla="*/ 758 w 940"/>
                <a:gd name="T23" fmla="*/ 618 h 915"/>
                <a:gd name="T24" fmla="*/ 798 w 940"/>
                <a:gd name="T25" fmla="*/ 678 h 915"/>
                <a:gd name="T26" fmla="*/ 827 w 940"/>
                <a:gd name="T27" fmla="*/ 755 h 915"/>
                <a:gd name="T28" fmla="*/ 844 w 940"/>
                <a:gd name="T29" fmla="*/ 855 h 915"/>
                <a:gd name="T30" fmla="*/ 845 w 940"/>
                <a:gd name="T31" fmla="*/ 915 h 915"/>
                <a:gd name="T32" fmla="*/ 862 w 940"/>
                <a:gd name="T33" fmla="*/ 885 h 915"/>
                <a:gd name="T34" fmla="*/ 892 w 940"/>
                <a:gd name="T35" fmla="*/ 824 h 915"/>
                <a:gd name="T36" fmla="*/ 914 w 940"/>
                <a:gd name="T37" fmla="*/ 763 h 915"/>
                <a:gd name="T38" fmla="*/ 929 w 940"/>
                <a:gd name="T39" fmla="*/ 700 h 915"/>
                <a:gd name="T40" fmla="*/ 937 w 940"/>
                <a:gd name="T41" fmla="*/ 637 h 915"/>
                <a:gd name="T42" fmla="*/ 940 w 940"/>
                <a:gd name="T43" fmla="*/ 575 h 915"/>
                <a:gd name="T44" fmla="*/ 936 w 940"/>
                <a:gd name="T45" fmla="*/ 514 h 915"/>
                <a:gd name="T46" fmla="*/ 925 w 940"/>
                <a:gd name="T47" fmla="*/ 453 h 915"/>
                <a:gd name="T48" fmla="*/ 907 w 940"/>
                <a:gd name="T49" fmla="*/ 394 h 915"/>
                <a:gd name="T50" fmla="*/ 884 w 940"/>
                <a:gd name="T51" fmla="*/ 337 h 915"/>
                <a:gd name="T52" fmla="*/ 855 w 940"/>
                <a:gd name="T53" fmla="*/ 281 h 915"/>
                <a:gd name="T54" fmla="*/ 819 w 940"/>
                <a:gd name="T55" fmla="*/ 228 h 915"/>
                <a:gd name="T56" fmla="*/ 778 w 940"/>
                <a:gd name="T57" fmla="*/ 177 h 915"/>
                <a:gd name="T58" fmla="*/ 730 w 940"/>
                <a:gd name="T59" fmla="*/ 131 h 915"/>
                <a:gd name="T60" fmla="*/ 676 w 940"/>
                <a:gd name="T61" fmla="*/ 88 h 915"/>
                <a:gd name="T62" fmla="*/ 616 w 940"/>
                <a:gd name="T63" fmla="*/ 48 h 915"/>
                <a:gd name="T64" fmla="*/ 584 w 940"/>
                <a:gd name="T65" fmla="*/ 29 h 915"/>
                <a:gd name="T66" fmla="*/ 566 w 940"/>
                <a:gd name="T67" fmla="*/ 22 h 915"/>
                <a:gd name="T68" fmla="*/ 511 w 940"/>
                <a:gd name="T69" fmla="*/ 10 h 915"/>
                <a:gd name="T70" fmla="*/ 399 w 940"/>
                <a:gd name="T71" fmla="*/ 0 h 915"/>
                <a:gd name="T72" fmla="*/ 271 w 940"/>
                <a:gd name="T73" fmla="*/ 2 h 915"/>
                <a:gd name="T74" fmla="*/ 188 w 940"/>
                <a:gd name="T75" fmla="*/ 13 h 915"/>
                <a:gd name="T76" fmla="*/ 114 w 940"/>
                <a:gd name="T77" fmla="*/ 28 h 915"/>
                <a:gd name="T78" fmla="*/ 57 w 940"/>
                <a:gd name="T79" fmla="*/ 51 h 915"/>
                <a:gd name="T80" fmla="*/ 37 w 940"/>
                <a:gd name="T81" fmla="*/ 66 h 915"/>
                <a:gd name="T82" fmla="*/ 21 w 940"/>
                <a:gd name="T83" fmla="*/ 83 h 915"/>
                <a:gd name="T84" fmla="*/ 4 w 940"/>
                <a:gd name="T85" fmla="*/ 129 h 915"/>
                <a:gd name="T86" fmla="*/ 0 w 940"/>
                <a:gd name="T87" fmla="*/ 185 h 915"/>
                <a:gd name="T88" fmla="*/ 8 w 940"/>
                <a:gd name="T89" fmla="*/ 245 h 915"/>
                <a:gd name="T90" fmla="*/ 30 w 940"/>
                <a:gd name="T91" fmla="*/ 331 h 915"/>
                <a:gd name="T92" fmla="*/ 61 w 940"/>
                <a:gd name="T93" fmla="*/ 407 h 915"/>
                <a:gd name="T94" fmla="*/ 69 w 940"/>
                <a:gd name="T95" fmla="*/ 411 h 9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40" h="915">
                  <a:moveTo>
                    <a:pt x="69" y="411"/>
                  </a:moveTo>
                  <a:lnTo>
                    <a:pt x="78" y="435"/>
                  </a:lnTo>
                  <a:lnTo>
                    <a:pt x="107" y="473"/>
                  </a:lnTo>
                  <a:lnTo>
                    <a:pt x="149" y="497"/>
                  </a:lnTo>
                  <a:lnTo>
                    <a:pt x="200" y="512"/>
                  </a:lnTo>
                  <a:lnTo>
                    <a:pt x="288" y="519"/>
                  </a:lnTo>
                  <a:lnTo>
                    <a:pt x="420" y="518"/>
                  </a:lnTo>
                  <a:lnTo>
                    <a:pt x="524" y="521"/>
                  </a:lnTo>
                  <a:lnTo>
                    <a:pt x="590" y="530"/>
                  </a:lnTo>
                  <a:lnTo>
                    <a:pt x="652" y="548"/>
                  </a:lnTo>
                  <a:lnTo>
                    <a:pt x="709" y="576"/>
                  </a:lnTo>
                  <a:lnTo>
                    <a:pt x="758" y="618"/>
                  </a:lnTo>
                  <a:lnTo>
                    <a:pt x="798" y="678"/>
                  </a:lnTo>
                  <a:lnTo>
                    <a:pt x="827" y="755"/>
                  </a:lnTo>
                  <a:lnTo>
                    <a:pt x="844" y="855"/>
                  </a:lnTo>
                  <a:lnTo>
                    <a:pt x="845" y="915"/>
                  </a:lnTo>
                  <a:lnTo>
                    <a:pt x="862" y="885"/>
                  </a:lnTo>
                  <a:lnTo>
                    <a:pt x="892" y="824"/>
                  </a:lnTo>
                  <a:lnTo>
                    <a:pt x="914" y="763"/>
                  </a:lnTo>
                  <a:lnTo>
                    <a:pt x="929" y="700"/>
                  </a:lnTo>
                  <a:lnTo>
                    <a:pt x="937" y="637"/>
                  </a:lnTo>
                  <a:lnTo>
                    <a:pt x="940" y="575"/>
                  </a:lnTo>
                  <a:lnTo>
                    <a:pt x="936" y="514"/>
                  </a:lnTo>
                  <a:lnTo>
                    <a:pt x="925" y="453"/>
                  </a:lnTo>
                  <a:lnTo>
                    <a:pt x="907" y="394"/>
                  </a:lnTo>
                  <a:lnTo>
                    <a:pt x="884" y="337"/>
                  </a:lnTo>
                  <a:lnTo>
                    <a:pt x="855" y="281"/>
                  </a:lnTo>
                  <a:lnTo>
                    <a:pt x="819" y="228"/>
                  </a:lnTo>
                  <a:lnTo>
                    <a:pt x="778" y="177"/>
                  </a:lnTo>
                  <a:lnTo>
                    <a:pt x="730" y="131"/>
                  </a:lnTo>
                  <a:lnTo>
                    <a:pt x="676" y="88"/>
                  </a:lnTo>
                  <a:lnTo>
                    <a:pt x="616" y="48"/>
                  </a:lnTo>
                  <a:lnTo>
                    <a:pt x="584" y="29"/>
                  </a:lnTo>
                  <a:lnTo>
                    <a:pt x="566" y="22"/>
                  </a:lnTo>
                  <a:lnTo>
                    <a:pt x="511" y="10"/>
                  </a:lnTo>
                  <a:lnTo>
                    <a:pt x="399" y="0"/>
                  </a:lnTo>
                  <a:lnTo>
                    <a:pt x="271" y="2"/>
                  </a:lnTo>
                  <a:lnTo>
                    <a:pt x="188" y="13"/>
                  </a:lnTo>
                  <a:lnTo>
                    <a:pt x="114" y="28"/>
                  </a:lnTo>
                  <a:lnTo>
                    <a:pt x="57" y="51"/>
                  </a:lnTo>
                  <a:lnTo>
                    <a:pt x="37" y="66"/>
                  </a:lnTo>
                  <a:lnTo>
                    <a:pt x="21" y="83"/>
                  </a:lnTo>
                  <a:lnTo>
                    <a:pt x="4" y="129"/>
                  </a:lnTo>
                  <a:lnTo>
                    <a:pt x="0" y="185"/>
                  </a:lnTo>
                  <a:lnTo>
                    <a:pt x="8" y="245"/>
                  </a:lnTo>
                  <a:lnTo>
                    <a:pt x="30" y="331"/>
                  </a:lnTo>
                  <a:lnTo>
                    <a:pt x="61" y="407"/>
                  </a:lnTo>
                  <a:lnTo>
                    <a:pt x="69" y="41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2" name="Freeform 117"/>
            <p:cNvSpPr>
              <a:spLocks/>
            </p:cNvSpPr>
            <p:nvPr/>
          </p:nvSpPr>
          <p:spPr bwMode="auto">
            <a:xfrm>
              <a:off x="3419475" y="1712913"/>
              <a:ext cx="153988" cy="330200"/>
            </a:xfrm>
            <a:custGeom>
              <a:avLst/>
              <a:gdLst>
                <a:gd name="T0" fmla="*/ 92 w 384"/>
                <a:gd name="T1" fmla="*/ 835 h 835"/>
                <a:gd name="T2" fmla="*/ 77 w 384"/>
                <a:gd name="T3" fmla="*/ 814 h 835"/>
                <a:gd name="T4" fmla="*/ 53 w 384"/>
                <a:gd name="T5" fmla="*/ 767 h 835"/>
                <a:gd name="T6" fmla="*/ 25 w 384"/>
                <a:gd name="T7" fmla="*/ 688 h 835"/>
                <a:gd name="T8" fmla="*/ 6 w 384"/>
                <a:gd name="T9" fmla="*/ 561 h 835"/>
                <a:gd name="T10" fmla="*/ 0 w 384"/>
                <a:gd name="T11" fmla="*/ 416 h 835"/>
                <a:gd name="T12" fmla="*/ 0 w 384"/>
                <a:gd name="T13" fmla="*/ 336 h 835"/>
                <a:gd name="T14" fmla="*/ 1 w 384"/>
                <a:gd name="T15" fmla="*/ 310 h 835"/>
                <a:gd name="T16" fmla="*/ 14 w 384"/>
                <a:gd name="T17" fmla="*/ 250 h 835"/>
                <a:gd name="T18" fmla="*/ 40 w 384"/>
                <a:gd name="T19" fmla="*/ 188 h 835"/>
                <a:gd name="T20" fmla="*/ 76 w 384"/>
                <a:gd name="T21" fmla="*/ 127 h 835"/>
                <a:gd name="T22" fmla="*/ 121 w 384"/>
                <a:gd name="T23" fmla="*/ 74 h 835"/>
                <a:gd name="T24" fmla="*/ 173 w 384"/>
                <a:gd name="T25" fmla="*/ 31 h 835"/>
                <a:gd name="T26" fmla="*/ 230 w 384"/>
                <a:gd name="T27" fmla="*/ 5 h 835"/>
                <a:gd name="T28" fmla="*/ 276 w 384"/>
                <a:gd name="T29" fmla="*/ 0 h 835"/>
                <a:gd name="T30" fmla="*/ 308 w 384"/>
                <a:gd name="T31" fmla="*/ 2 h 835"/>
                <a:gd name="T32" fmla="*/ 324 w 384"/>
                <a:gd name="T33" fmla="*/ 6 h 835"/>
                <a:gd name="T34" fmla="*/ 334 w 384"/>
                <a:gd name="T35" fmla="*/ 10 h 835"/>
                <a:gd name="T36" fmla="*/ 352 w 384"/>
                <a:gd name="T37" fmla="*/ 34 h 835"/>
                <a:gd name="T38" fmla="*/ 372 w 384"/>
                <a:gd name="T39" fmla="*/ 93 h 835"/>
                <a:gd name="T40" fmla="*/ 384 w 384"/>
                <a:gd name="T41" fmla="*/ 205 h 835"/>
                <a:gd name="T42" fmla="*/ 384 w 384"/>
                <a:gd name="T43" fmla="*/ 321 h 835"/>
                <a:gd name="T44" fmla="*/ 381 w 384"/>
                <a:gd name="T45" fmla="*/ 372 h 835"/>
                <a:gd name="T46" fmla="*/ 377 w 384"/>
                <a:gd name="T47" fmla="*/ 391 h 835"/>
                <a:gd name="T48" fmla="*/ 359 w 384"/>
                <a:gd name="T49" fmla="*/ 417 h 835"/>
                <a:gd name="T50" fmla="*/ 312 w 384"/>
                <a:gd name="T51" fmla="*/ 442 h 835"/>
                <a:gd name="T52" fmla="*/ 251 w 384"/>
                <a:gd name="T53" fmla="*/ 468 h 835"/>
                <a:gd name="T54" fmla="*/ 210 w 384"/>
                <a:gd name="T55" fmla="*/ 492 h 835"/>
                <a:gd name="T56" fmla="*/ 171 w 384"/>
                <a:gd name="T57" fmla="*/ 531 h 835"/>
                <a:gd name="T58" fmla="*/ 140 w 384"/>
                <a:gd name="T59" fmla="*/ 590 h 835"/>
                <a:gd name="T60" fmla="*/ 128 w 384"/>
                <a:gd name="T61" fmla="*/ 628 h 835"/>
                <a:gd name="T62" fmla="*/ 116 w 384"/>
                <a:gd name="T63" fmla="*/ 647 h 835"/>
                <a:gd name="T64" fmla="*/ 103 w 384"/>
                <a:gd name="T65" fmla="*/ 693 h 835"/>
                <a:gd name="T66" fmla="*/ 95 w 384"/>
                <a:gd name="T67" fmla="*/ 779 h 835"/>
                <a:gd name="T68" fmla="*/ 92 w 384"/>
                <a:gd name="T69" fmla="*/ 83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4" h="835">
                  <a:moveTo>
                    <a:pt x="92" y="835"/>
                  </a:moveTo>
                  <a:lnTo>
                    <a:pt x="77" y="814"/>
                  </a:lnTo>
                  <a:lnTo>
                    <a:pt x="53" y="767"/>
                  </a:lnTo>
                  <a:lnTo>
                    <a:pt x="25" y="688"/>
                  </a:lnTo>
                  <a:lnTo>
                    <a:pt x="6" y="561"/>
                  </a:lnTo>
                  <a:lnTo>
                    <a:pt x="0" y="416"/>
                  </a:lnTo>
                  <a:lnTo>
                    <a:pt x="0" y="336"/>
                  </a:lnTo>
                  <a:lnTo>
                    <a:pt x="1" y="310"/>
                  </a:lnTo>
                  <a:lnTo>
                    <a:pt x="14" y="250"/>
                  </a:lnTo>
                  <a:lnTo>
                    <a:pt x="40" y="188"/>
                  </a:lnTo>
                  <a:lnTo>
                    <a:pt x="76" y="127"/>
                  </a:lnTo>
                  <a:lnTo>
                    <a:pt x="121" y="74"/>
                  </a:lnTo>
                  <a:lnTo>
                    <a:pt x="173" y="31"/>
                  </a:lnTo>
                  <a:lnTo>
                    <a:pt x="230" y="5"/>
                  </a:lnTo>
                  <a:lnTo>
                    <a:pt x="276" y="0"/>
                  </a:lnTo>
                  <a:lnTo>
                    <a:pt x="308" y="2"/>
                  </a:lnTo>
                  <a:lnTo>
                    <a:pt x="324" y="6"/>
                  </a:lnTo>
                  <a:lnTo>
                    <a:pt x="334" y="10"/>
                  </a:lnTo>
                  <a:lnTo>
                    <a:pt x="352" y="34"/>
                  </a:lnTo>
                  <a:lnTo>
                    <a:pt x="372" y="93"/>
                  </a:lnTo>
                  <a:lnTo>
                    <a:pt x="384" y="205"/>
                  </a:lnTo>
                  <a:lnTo>
                    <a:pt x="384" y="321"/>
                  </a:lnTo>
                  <a:lnTo>
                    <a:pt x="381" y="372"/>
                  </a:lnTo>
                  <a:lnTo>
                    <a:pt x="377" y="391"/>
                  </a:lnTo>
                  <a:lnTo>
                    <a:pt x="359" y="417"/>
                  </a:lnTo>
                  <a:lnTo>
                    <a:pt x="312" y="442"/>
                  </a:lnTo>
                  <a:lnTo>
                    <a:pt x="251" y="468"/>
                  </a:lnTo>
                  <a:lnTo>
                    <a:pt x="210" y="492"/>
                  </a:lnTo>
                  <a:lnTo>
                    <a:pt x="171" y="531"/>
                  </a:lnTo>
                  <a:lnTo>
                    <a:pt x="140" y="590"/>
                  </a:lnTo>
                  <a:lnTo>
                    <a:pt x="128" y="628"/>
                  </a:lnTo>
                  <a:lnTo>
                    <a:pt x="116" y="647"/>
                  </a:lnTo>
                  <a:lnTo>
                    <a:pt x="103" y="693"/>
                  </a:lnTo>
                  <a:lnTo>
                    <a:pt x="95" y="779"/>
                  </a:lnTo>
                  <a:lnTo>
                    <a:pt x="92" y="8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3" name="Freeform 118"/>
            <p:cNvSpPr>
              <a:spLocks/>
            </p:cNvSpPr>
            <p:nvPr/>
          </p:nvSpPr>
          <p:spPr bwMode="auto">
            <a:xfrm>
              <a:off x="3606800" y="2249488"/>
              <a:ext cx="125413" cy="68263"/>
            </a:xfrm>
            <a:custGeom>
              <a:avLst/>
              <a:gdLst>
                <a:gd name="T0" fmla="*/ 158 w 317"/>
                <a:gd name="T1" fmla="*/ 173 h 173"/>
                <a:gd name="T2" fmla="*/ 171 w 317"/>
                <a:gd name="T3" fmla="*/ 172 h 173"/>
                <a:gd name="T4" fmla="*/ 199 w 317"/>
                <a:gd name="T5" fmla="*/ 166 h 173"/>
                <a:gd name="T6" fmla="*/ 239 w 317"/>
                <a:gd name="T7" fmla="*/ 144 h 173"/>
                <a:gd name="T8" fmla="*/ 285 w 317"/>
                <a:gd name="T9" fmla="*/ 97 h 173"/>
                <a:gd name="T10" fmla="*/ 309 w 317"/>
                <a:gd name="T11" fmla="*/ 52 h 173"/>
                <a:gd name="T12" fmla="*/ 317 w 317"/>
                <a:gd name="T13" fmla="*/ 18 h 173"/>
                <a:gd name="T14" fmla="*/ 317 w 317"/>
                <a:gd name="T15" fmla="*/ 0 h 173"/>
                <a:gd name="T16" fmla="*/ 0 w 317"/>
                <a:gd name="T17" fmla="*/ 0 h 173"/>
                <a:gd name="T18" fmla="*/ 0 w 317"/>
                <a:gd name="T19" fmla="*/ 18 h 173"/>
                <a:gd name="T20" fmla="*/ 8 w 317"/>
                <a:gd name="T21" fmla="*/ 52 h 173"/>
                <a:gd name="T22" fmla="*/ 31 w 317"/>
                <a:gd name="T23" fmla="*/ 97 h 173"/>
                <a:gd name="T24" fmla="*/ 78 w 317"/>
                <a:gd name="T25" fmla="*/ 144 h 173"/>
                <a:gd name="T26" fmla="*/ 118 w 317"/>
                <a:gd name="T27" fmla="*/ 166 h 173"/>
                <a:gd name="T28" fmla="*/ 145 w 317"/>
                <a:gd name="T29" fmla="*/ 172 h 173"/>
                <a:gd name="T30" fmla="*/ 158 w 317"/>
                <a:gd name="T31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7" h="173">
                  <a:moveTo>
                    <a:pt x="158" y="173"/>
                  </a:moveTo>
                  <a:lnTo>
                    <a:pt x="171" y="172"/>
                  </a:lnTo>
                  <a:lnTo>
                    <a:pt x="199" y="166"/>
                  </a:lnTo>
                  <a:lnTo>
                    <a:pt x="239" y="144"/>
                  </a:lnTo>
                  <a:lnTo>
                    <a:pt x="285" y="97"/>
                  </a:lnTo>
                  <a:lnTo>
                    <a:pt x="309" y="52"/>
                  </a:lnTo>
                  <a:lnTo>
                    <a:pt x="317" y="18"/>
                  </a:lnTo>
                  <a:lnTo>
                    <a:pt x="317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8" y="52"/>
                  </a:lnTo>
                  <a:lnTo>
                    <a:pt x="31" y="97"/>
                  </a:lnTo>
                  <a:lnTo>
                    <a:pt x="78" y="144"/>
                  </a:lnTo>
                  <a:lnTo>
                    <a:pt x="118" y="166"/>
                  </a:lnTo>
                  <a:lnTo>
                    <a:pt x="145" y="172"/>
                  </a:lnTo>
                  <a:lnTo>
                    <a:pt x="158" y="173"/>
                  </a:lnTo>
                  <a:close/>
                </a:path>
              </a:pathLst>
            </a:custGeom>
            <a:solidFill>
              <a:srgbClr val="E3E3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4" name="Freeform 306"/>
            <p:cNvSpPr>
              <a:spLocks/>
            </p:cNvSpPr>
            <p:nvPr/>
          </p:nvSpPr>
          <p:spPr bwMode="auto">
            <a:xfrm>
              <a:off x="4818063" y="2746375"/>
              <a:ext cx="12700" cy="4763"/>
            </a:xfrm>
            <a:custGeom>
              <a:avLst/>
              <a:gdLst>
                <a:gd name="T0" fmla="*/ 0 w 33"/>
                <a:gd name="T1" fmla="*/ 9 h 9"/>
                <a:gd name="T2" fmla="*/ 16 w 33"/>
                <a:gd name="T3" fmla="*/ 3 h 9"/>
                <a:gd name="T4" fmla="*/ 33 w 33"/>
                <a:gd name="T5" fmla="*/ 0 h 9"/>
                <a:gd name="T6" fmla="*/ 29 w 33"/>
                <a:gd name="T7" fmla="*/ 2 h 9"/>
                <a:gd name="T8" fmla="*/ 24 w 33"/>
                <a:gd name="T9" fmla="*/ 3 h 9"/>
                <a:gd name="T10" fmla="*/ 13 w 33"/>
                <a:gd name="T11" fmla="*/ 7 h 9"/>
                <a:gd name="T12" fmla="*/ 0 w 33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">
                  <a:moveTo>
                    <a:pt x="0" y="9"/>
                  </a:moveTo>
                  <a:lnTo>
                    <a:pt x="16" y="3"/>
                  </a:lnTo>
                  <a:lnTo>
                    <a:pt x="33" y="0"/>
                  </a:lnTo>
                  <a:lnTo>
                    <a:pt x="29" y="2"/>
                  </a:lnTo>
                  <a:lnTo>
                    <a:pt x="24" y="3"/>
                  </a:lnTo>
                  <a:lnTo>
                    <a:pt x="13" y="7"/>
                  </a:lnTo>
                  <a:lnTo>
                    <a:pt x="0" y="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5" name="Freeform 307"/>
            <p:cNvSpPr>
              <a:spLocks/>
            </p:cNvSpPr>
            <p:nvPr/>
          </p:nvSpPr>
          <p:spPr bwMode="auto">
            <a:xfrm>
              <a:off x="4864100" y="2740025"/>
              <a:ext cx="3175" cy="3175"/>
            </a:xfrm>
            <a:custGeom>
              <a:avLst/>
              <a:gdLst>
                <a:gd name="T0" fmla="*/ 0 w 6"/>
                <a:gd name="T1" fmla="*/ 7 h 7"/>
                <a:gd name="T2" fmla="*/ 0 w 6"/>
                <a:gd name="T3" fmla="*/ 6 h 7"/>
                <a:gd name="T4" fmla="*/ 0 w 6"/>
                <a:gd name="T5" fmla="*/ 4 h 7"/>
                <a:gd name="T6" fmla="*/ 4 w 6"/>
                <a:gd name="T7" fmla="*/ 2 h 7"/>
                <a:gd name="T8" fmla="*/ 6 w 6"/>
                <a:gd name="T9" fmla="*/ 0 h 7"/>
                <a:gd name="T10" fmla="*/ 0 w 6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7">
                  <a:moveTo>
                    <a:pt x="0" y="7"/>
                  </a:moveTo>
                  <a:lnTo>
                    <a:pt x="0" y="6"/>
                  </a:lnTo>
                  <a:lnTo>
                    <a:pt x="0" y="4"/>
                  </a:lnTo>
                  <a:lnTo>
                    <a:pt x="4" y="2"/>
                  </a:lnTo>
                  <a:lnTo>
                    <a:pt x="6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6" name="Freeform 313"/>
            <p:cNvSpPr>
              <a:spLocks/>
            </p:cNvSpPr>
            <p:nvPr/>
          </p:nvSpPr>
          <p:spPr bwMode="auto">
            <a:xfrm>
              <a:off x="4818063" y="2317750"/>
              <a:ext cx="577850" cy="571500"/>
            </a:xfrm>
            <a:custGeom>
              <a:avLst/>
              <a:gdLst>
                <a:gd name="T0" fmla="*/ 0 w 1456"/>
                <a:gd name="T1" fmla="*/ 1437 h 1437"/>
                <a:gd name="T2" fmla="*/ 0 w 1456"/>
                <a:gd name="T3" fmla="*/ 1088 h 1437"/>
                <a:gd name="T4" fmla="*/ 1 w 1456"/>
                <a:gd name="T5" fmla="*/ 1088 h 1437"/>
                <a:gd name="T6" fmla="*/ 14 w 1456"/>
                <a:gd name="T7" fmla="*/ 1086 h 1437"/>
                <a:gd name="T8" fmla="*/ 25 w 1456"/>
                <a:gd name="T9" fmla="*/ 1082 h 1437"/>
                <a:gd name="T10" fmla="*/ 30 w 1456"/>
                <a:gd name="T11" fmla="*/ 1081 h 1437"/>
                <a:gd name="T12" fmla="*/ 34 w 1456"/>
                <a:gd name="T13" fmla="*/ 1079 h 1437"/>
                <a:gd name="T14" fmla="*/ 38 w 1456"/>
                <a:gd name="T15" fmla="*/ 1078 h 1437"/>
                <a:gd name="T16" fmla="*/ 40 w 1456"/>
                <a:gd name="T17" fmla="*/ 1078 h 1437"/>
                <a:gd name="T18" fmla="*/ 47 w 1456"/>
                <a:gd name="T19" fmla="*/ 1079 h 1437"/>
                <a:gd name="T20" fmla="*/ 53 w 1456"/>
                <a:gd name="T21" fmla="*/ 1079 h 1437"/>
                <a:gd name="T22" fmla="*/ 58 w 1456"/>
                <a:gd name="T23" fmla="*/ 1081 h 1437"/>
                <a:gd name="T24" fmla="*/ 64 w 1456"/>
                <a:gd name="T25" fmla="*/ 1081 h 1437"/>
                <a:gd name="T26" fmla="*/ 84 w 1456"/>
                <a:gd name="T27" fmla="*/ 1079 h 1437"/>
                <a:gd name="T28" fmla="*/ 117 w 1456"/>
                <a:gd name="T29" fmla="*/ 1066 h 1437"/>
                <a:gd name="T30" fmla="*/ 117 w 1456"/>
                <a:gd name="T31" fmla="*/ 1068 h 1437"/>
                <a:gd name="T32" fmla="*/ 117 w 1456"/>
                <a:gd name="T33" fmla="*/ 1069 h 1437"/>
                <a:gd name="T34" fmla="*/ 123 w 1456"/>
                <a:gd name="T35" fmla="*/ 1062 h 1437"/>
                <a:gd name="T36" fmla="*/ 166 w 1456"/>
                <a:gd name="T37" fmla="*/ 1040 h 1437"/>
                <a:gd name="T38" fmla="*/ 224 w 1456"/>
                <a:gd name="T39" fmla="*/ 999 h 1437"/>
                <a:gd name="T40" fmla="*/ 227 w 1456"/>
                <a:gd name="T41" fmla="*/ 990 h 1437"/>
                <a:gd name="T42" fmla="*/ 228 w 1456"/>
                <a:gd name="T43" fmla="*/ 980 h 1437"/>
                <a:gd name="T44" fmla="*/ 1456 w 1456"/>
                <a:gd name="T45" fmla="*/ 0 h 1437"/>
                <a:gd name="T46" fmla="*/ 1456 w 1456"/>
                <a:gd name="T47" fmla="*/ 44 h 1437"/>
                <a:gd name="T48" fmla="*/ 187 w 1456"/>
                <a:gd name="T49" fmla="*/ 1091 h 1437"/>
                <a:gd name="T50" fmla="*/ 197 w 1456"/>
                <a:gd name="T51" fmla="*/ 1114 h 1437"/>
                <a:gd name="T52" fmla="*/ 217 w 1456"/>
                <a:gd name="T53" fmla="*/ 1177 h 1437"/>
                <a:gd name="T54" fmla="*/ 230 w 1456"/>
                <a:gd name="T55" fmla="*/ 1249 h 1437"/>
                <a:gd name="T56" fmla="*/ 231 w 1456"/>
                <a:gd name="T57" fmla="*/ 1318 h 1437"/>
                <a:gd name="T58" fmla="*/ 224 w 1456"/>
                <a:gd name="T59" fmla="*/ 1348 h 1437"/>
                <a:gd name="T60" fmla="*/ 213 w 1456"/>
                <a:gd name="T61" fmla="*/ 1355 h 1437"/>
                <a:gd name="T62" fmla="*/ 201 w 1456"/>
                <a:gd name="T63" fmla="*/ 1363 h 1437"/>
                <a:gd name="T64" fmla="*/ 196 w 1456"/>
                <a:gd name="T65" fmla="*/ 1367 h 1437"/>
                <a:gd name="T66" fmla="*/ 187 w 1456"/>
                <a:gd name="T67" fmla="*/ 1374 h 1437"/>
                <a:gd name="T68" fmla="*/ 179 w 1456"/>
                <a:gd name="T69" fmla="*/ 1379 h 1437"/>
                <a:gd name="T70" fmla="*/ 175 w 1456"/>
                <a:gd name="T71" fmla="*/ 1381 h 1437"/>
                <a:gd name="T72" fmla="*/ 154 w 1456"/>
                <a:gd name="T73" fmla="*/ 1394 h 1437"/>
                <a:gd name="T74" fmla="*/ 138 w 1456"/>
                <a:gd name="T75" fmla="*/ 1403 h 1437"/>
                <a:gd name="T76" fmla="*/ 112 w 1456"/>
                <a:gd name="T77" fmla="*/ 1416 h 1437"/>
                <a:gd name="T78" fmla="*/ 75 w 1456"/>
                <a:gd name="T79" fmla="*/ 1429 h 1437"/>
                <a:gd name="T80" fmla="*/ 64 w 1456"/>
                <a:gd name="T81" fmla="*/ 1429 h 1437"/>
                <a:gd name="T82" fmla="*/ 58 w 1456"/>
                <a:gd name="T83" fmla="*/ 1429 h 1437"/>
                <a:gd name="T84" fmla="*/ 53 w 1456"/>
                <a:gd name="T85" fmla="*/ 1428 h 1437"/>
                <a:gd name="T86" fmla="*/ 47 w 1456"/>
                <a:gd name="T87" fmla="*/ 1427 h 1437"/>
                <a:gd name="T88" fmla="*/ 40 w 1456"/>
                <a:gd name="T89" fmla="*/ 1427 h 1437"/>
                <a:gd name="T90" fmla="*/ 20 w 1456"/>
                <a:gd name="T91" fmla="*/ 1429 h 1437"/>
                <a:gd name="T92" fmla="*/ 0 w 1456"/>
                <a:gd name="T93" fmla="*/ 1437 h 1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56" h="1437">
                  <a:moveTo>
                    <a:pt x="0" y="1437"/>
                  </a:moveTo>
                  <a:lnTo>
                    <a:pt x="0" y="1088"/>
                  </a:lnTo>
                  <a:lnTo>
                    <a:pt x="1" y="1088"/>
                  </a:lnTo>
                  <a:lnTo>
                    <a:pt x="14" y="1086"/>
                  </a:lnTo>
                  <a:lnTo>
                    <a:pt x="25" y="1082"/>
                  </a:lnTo>
                  <a:lnTo>
                    <a:pt x="30" y="1081"/>
                  </a:lnTo>
                  <a:lnTo>
                    <a:pt x="34" y="1079"/>
                  </a:lnTo>
                  <a:lnTo>
                    <a:pt x="38" y="1078"/>
                  </a:lnTo>
                  <a:lnTo>
                    <a:pt x="40" y="1078"/>
                  </a:lnTo>
                  <a:lnTo>
                    <a:pt x="47" y="1079"/>
                  </a:lnTo>
                  <a:lnTo>
                    <a:pt x="53" y="1079"/>
                  </a:lnTo>
                  <a:lnTo>
                    <a:pt x="58" y="1081"/>
                  </a:lnTo>
                  <a:lnTo>
                    <a:pt x="64" y="1081"/>
                  </a:lnTo>
                  <a:lnTo>
                    <a:pt x="84" y="1079"/>
                  </a:lnTo>
                  <a:lnTo>
                    <a:pt x="117" y="1066"/>
                  </a:lnTo>
                  <a:lnTo>
                    <a:pt x="117" y="1068"/>
                  </a:lnTo>
                  <a:lnTo>
                    <a:pt x="117" y="1069"/>
                  </a:lnTo>
                  <a:lnTo>
                    <a:pt x="123" y="1062"/>
                  </a:lnTo>
                  <a:lnTo>
                    <a:pt x="166" y="1040"/>
                  </a:lnTo>
                  <a:lnTo>
                    <a:pt x="224" y="999"/>
                  </a:lnTo>
                  <a:lnTo>
                    <a:pt x="227" y="990"/>
                  </a:lnTo>
                  <a:lnTo>
                    <a:pt x="228" y="980"/>
                  </a:lnTo>
                  <a:lnTo>
                    <a:pt x="1456" y="0"/>
                  </a:lnTo>
                  <a:lnTo>
                    <a:pt x="1456" y="44"/>
                  </a:lnTo>
                  <a:lnTo>
                    <a:pt x="187" y="1091"/>
                  </a:lnTo>
                  <a:lnTo>
                    <a:pt x="197" y="1114"/>
                  </a:lnTo>
                  <a:lnTo>
                    <a:pt x="217" y="1177"/>
                  </a:lnTo>
                  <a:lnTo>
                    <a:pt x="230" y="1249"/>
                  </a:lnTo>
                  <a:lnTo>
                    <a:pt x="231" y="1318"/>
                  </a:lnTo>
                  <a:lnTo>
                    <a:pt x="224" y="1348"/>
                  </a:lnTo>
                  <a:lnTo>
                    <a:pt x="213" y="1355"/>
                  </a:lnTo>
                  <a:lnTo>
                    <a:pt x="201" y="1363"/>
                  </a:lnTo>
                  <a:lnTo>
                    <a:pt x="196" y="1367"/>
                  </a:lnTo>
                  <a:lnTo>
                    <a:pt x="187" y="1374"/>
                  </a:lnTo>
                  <a:lnTo>
                    <a:pt x="179" y="1379"/>
                  </a:lnTo>
                  <a:lnTo>
                    <a:pt x="175" y="1381"/>
                  </a:lnTo>
                  <a:lnTo>
                    <a:pt x="154" y="1394"/>
                  </a:lnTo>
                  <a:lnTo>
                    <a:pt x="138" y="1403"/>
                  </a:lnTo>
                  <a:lnTo>
                    <a:pt x="112" y="1416"/>
                  </a:lnTo>
                  <a:lnTo>
                    <a:pt x="75" y="1429"/>
                  </a:lnTo>
                  <a:lnTo>
                    <a:pt x="64" y="1429"/>
                  </a:lnTo>
                  <a:lnTo>
                    <a:pt x="58" y="1429"/>
                  </a:lnTo>
                  <a:lnTo>
                    <a:pt x="53" y="1428"/>
                  </a:lnTo>
                  <a:lnTo>
                    <a:pt x="47" y="1427"/>
                  </a:lnTo>
                  <a:lnTo>
                    <a:pt x="40" y="1427"/>
                  </a:lnTo>
                  <a:lnTo>
                    <a:pt x="20" y="1429"/>
                  </a:lnTo>
                  <a:lnTo>
                    <a:pt x="0" y="143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7" name="Freeform 316"/>
            <p:cNvSpPr>
              <a:spLocks/>
            </p:cNvSpPr>
            <p:nvPr/>
          </p:nvSpPr>
          <p:spPr bwMode="auto">
            <a:xfrm>
              <a:off x="4818063" y="2644775"/>
              <a:ext cx="90488" cy="106363"/>
            </a:xfrm>
            <a:custGeom>
              <a:avLst/>
              <a:gdLst>
                <a:gd name="T0" fmla="*/ 0 w 231"/>
                <a:gd name="T1" fmla="*/ 265 h 265"/>
                <a:gd name="T2" fmla="*/ 0 w 231"/>
                <a:gd name="T3" fmla="*/ 0 h 265"/>
                <a:gd name="T4" fmla="*/ 36 w 231"/>
                <a:gd name="T5" fmla="*/ 44 h 265"/>
                <a:gd name="T6" fmla="*/ 87 w 231"/>
                <a:gd name="T7" fmla="*/ 2 h 265"/>
                <a:gd name="T8" fmla="*/ 90 w 231"/>
                <a:gd name="T9" fmla="*/ 53 h 265"/>
                <a:gd name="T10" fmla="*/ 108 w 231"/>
                <a:gd name="T11" fmla="*/ 158 h 265"/>
                <a:gd name="T12" fmla="*/ 112 w 231"/>
                <a:gd name="T13" fmla="*/ 204 h 265"/>
                <a:gd name="T14" fmla="*/ 113 w 231"/>
                <a:gd name="T15" fmla="*/ 216 h 265"/>
                <a:gd name="T16" fmla="*/ 127 w 231"/>
                <a:gd name="T17" fmla="*/ 229 h 265"/>
                <a:gd name="T18" fmla="*/ 138 w 231"/>
                <a:gd name="T19" fmla="*/ 233 h 265"/>
                <a:gd name="T20" fmla="*/ 175 w 231"/>
                <a:gd name="T21" fmla="*/ 211 h 265"/>
                <a:gd name="T22" fmla="*/ 224 w 231"/>
                <a:gd name="T23" fmla="*/ 176 h 265"/>
                <a:gd name="T24" fmla="*/ 230 w 231"/>
                <a:gd name="T25" fmla="*/ 150 h 265"/>
                <a:gd name="T26" fmla="*/ 231 w 231"/>
                <a:gd name="T27" fmla="*/ 120 h 265"/>
                <a:gd name="T28" fmla="*/ 231 w 231"/>
                <a:gd name="T29" fmla="*/ 138 h 265"/>
                <a:gd name="T30" fmla="*/ 228 w 231"/>
                <a:gd name="T31" fmla="*/ 157 h 265"/>
                <a:gd name="T32" fmla="*/ 227 w 231"/>
                <a:gd name="T33" fmla="*/ 167 h 265"/>
                <a:gd name="T34" fmla="*/ 224 w 231"/>
                <a:gd name="T35" fmla="*/ 176 h 265"/>
                <a:gd name="T36" fmla="*/ 166 w 231"/>
                <a:gd name="T37" fmla="*/ 217 h 265"/>
                <a:gd name="T38" fmla="*/ 123 w 231"/>
                <a:gd name="T39" fmla="*/ 239 h 265"/>
                <a:gd name="T40" fmla="*/ 121 w 231"/>
                <a:gd name="T41" fmla="*/ 241 h 265"/>
                <a:gd name="T42" fmla="*/ 117 w 231"/>
                <a:gd name="T43" fmla="*/ 243 h 265"/>
                <a:gd name="T44" fmla="*/ 84 w 231"/>
                <a:gd name="T45" fmla="*/ 256 h 265"/>
                <a:gd name="T46" fmla="*/ 64 w 231"/>
                <a:gd name="T47" fmla="*/ 258 h 265"/>
                <a:gd name="T48" fmla="*/ 58 w 231"/>
                <a:gd name="T49" fmla="*/ 258 h 265"/>
                <a:gd name="T50" fmla="*/ 53 w 231"/>
                <a:gd name="T51" fmla="*/ 256 h 265"/>
                <a:gd name="T52" fmla="*/ 47 w 231"/>
                <a:gd name="T53" fmla="*/ 256 h 265"/>
                <a:gd name="T54" fmla="*/ 40 w 231"/>
                <a:gd name="T55" fmla="*/ 255 h 265"/>
                <a:gd name="T56" fmla="*/ 38 w 231"/>
                <a:gd name="T57" fmla="*/ 255 h 265"/>
                <a:gd name="T58" fmla="*/ 34 w 231"/>
                <a:gd name="T59" fmla="*/ 256 h 265"/>
                <a:gd name="T60" fmla="*/ 17 w 231"/>
                <a:gd name="T61" fmla="*/ 259 h 265"/>
                <a:gd name="T62" fmla="*/ 1 w 231"/>
                <a:gd name="T63" fmla="*/ 265 h 265"/>
                <a:gd name="T64" fmla="*/ 0 w 231"/>
                <a:gd name="T65" fmla="*/ 265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1" h="265">
                  <a:moveTo>
                    <a:pt x="0" y="265"/>
                  </a:moveTo>
                  <a:lnTo>
                    <a:pt x="0" y="0"/>
                  </a:lnTo>
                  <a:lnTo>
                    <a:pt x="36" y="44"/>
                  </a:lnTo>
                  <a:lnTo>
                    <a:pt x="87" y="2"/>
                  </a:lnTo>
                  <a:lnTo>
                    <a:pt x="90" y="53"/>
                  </a:lnTo>
                  <a:lnTo>
                    <a:pt x="108" y="158"/>
                  </a:lnTo>
                  <a:lnTo>
                    <a:pt x="112" y="204"/>
                  </a:lnTo>
                  <a:lnTo>
                    <a:pt x="113" y="216"/>
                  </a:lnTo>
                  <a:lnTo>
                    <a:pt x="127" y="229"/>
                  </a:lnTo>
                  <a:lnTo>
                    <a:pt x="138" y="233"/>
                  </a:lnTo>
                  <a:lnTo>
                    <a:pt x="175" y="211"/>
                  </a:lnTo>
                  <a:lnTo>
                    <a:pt x="224" y="176"/>
                  </a:lnTo>
                  <a:lnTo>
                    <a:pt x="230" y="150"/>
                  </a:lnTo>
                  <a:lnTo>
                    <a:pt x="231" y="120"/>
                  </a:lnTo>
                  <a:lnTo>
                    <a:pt x="231" y="138"/>
                  </a:lnTo>
                  <a:lnTo>
                    <a:pt x="228" y="157"/>
                  </a:lnTo>
                  <a:lnTo>
                    <a:pt x="227" y="167"/>
                  </a:lnTo>
                  <a:lnTo>
                    <a:pt x="224" y="176"/>
                  </a:lnTo>
                  <a:lnTo>
                    <a:pt x="166" y="217"/>
                  </a:lnTo>
                  <a:lnTo>
                    <a:pt x="123" y="239"/>
                  </a:lnTo>
                  <a:lnTo>
                    <a:pt x="121" y="241"/>
                  </a:lnTo>
                  <a:lnTo>
                    <a:pt x="117" y="243"/>
                  </a:lnTo>
                  <a:lnTo>
                    <a:pt x="84" y="256"/>
                  </a:lnTo>
                  <a:lnTo>
                    <a:pt x="64" y="258"/>
                  </a:lnTo>
                  <a:lnTo>
                    <a:pt x="58" y="258"/>
                  </a:lnTo>
                  <a:lnTo>
                    <a:pt x="53" y="256"/>
                  </a:lnTo>
                  <a:lnTo>
                    <a:pt x="47" y="256"/>
                  </a:lnTo>
                  <a:lnTo>
                    <a:pt x="40" y="255"/>
                  </a:lnTo>
                  <a:lnTo>
                    <a:pt x="38" y="255"/>
                  </a:lnTo>
                  <a:lnTo>
                    <a:pt x="34" y="256"/>
                  </a:lnTo>
                  <a:lnTo>
                    <a:pt x="17" y="259"/>
                  </a:lnTo>
                  <a:lnTo>
                    <a:pt x="1" y="265"/>
                  </a:lnTo>
                  <a:lnTo>
                    <a:pt x="0" y="26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8" name="Freeform 317"/>
            <p:cNvSpPr>
              <a:spLocks/>
            </p:cNvSpPr>
            <p:nvPr/>
          </p:nvSpPr>
          <p:spPr bwMode="auto">
            <a:xfrm>
              <a:off x="4818063" y="2635250"/>
              <a:ext cx="7938" cy="6350"/>
            </a:xfrm>
            <a:custGeom>
              <a:avLst/>
              <a:gdLst>
                <a:gd name="T0" fmla="*/ 0 w 21"/>
                <a:gd name="T1" fmla="*/ 17 h 17"/>
                <a:gd name="T2" fmla="*/ 0 w 21"/>
                <a:gd name="T3" fmla="*/ 10 h 17"/>
                <a:gd name="T4" fmla="*/ 10 w 21"/>
                <a:gd name="T5" fmla="*/ 5 h 17"/>
                <a:gd name="T6" fmla="*/ 21 w 21"/>
                <a:gd name="T7" fmla="*/ 0 h 17"/>
                <a:gd name="T8" fmla="*/ 0 w 21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7">
                  <a:moveTo>
                    <a:pt x="0" y="17"/>
                  </a:moveTo>
                  <a:lnTo>
                    <a:pt x="0" y="10"/>
                  </a:lnTo>
                  <a:lnTo>
                    <a:pt x="10" y="5"/>
                  </a:lnTo>
                  <a:lnTo>
                    <a:pt x="21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E6C8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59" name="Freeform 318"/>
            <p:cNvSpPr>
              <a:spLocks/>
            </p:cNvSpPr>
            <p:nvPr/>
          </p:nvSpPr>
          <p:spPr bwMode="auto">
            <a:xfrm>
              <a:off x="4818063" y="2595563"/>
              <a:ext cx="46038" cy="42863"/>
            </a:xfrm>
            <a:custGeom>
              <a:avLst/>
              <a:gdLst>
                <a:gd name="T0" fmla="*/ 0 w 118"/>
                <a:gd name="T1" fmla="*/ 109 h 109"/>
                <a:gd name="T2" fmla="*/ 0 w 118"/>
                <a:gd name="T3" fmla="*/ 42 h 109"/>
                <a:gd name="T4" fmla="*/ 13 w 118"/>
                <a:gd name="T5" fmla="*/ 40 h 109"/>
                <a:gd name="T6" fmla="*/ 25 w 118"/>
                <a:gd name="T7" fmla="*/ 37 h 109"/>
                <a:gd name="T8" fmla="*/ 96 w 118"/>
                <a:gd name="T9" fmla="*/ 7 h 109"/>
                <a:gd name="T10" fmla="*/ 114 w 118"/>
                <a:gd name="T11" fmla="*/ 0 h 109"/>
                <a:gd name="T12" fmla="*/ 114 w 118"/>
                <a:gd name="T13" fmla="*/ 0 h 109"/>
                <a:gd name="T14" fmla="*/ 115 w 118"/>
                <a:gd name="T15" fmla="*/ 2 h 109"/>
                <a:gd name="T16" fmla="*/ 118 w 118"/>
                <a:gd name="T17" fmla="*/ 11 h 109"/>
                <a:gd name="T18" fmla="*/ 117 w 118"/>
                <a:gd name="T19" fmla="*/ 22 h 109"/>
                <a:gd name="T20" fmla="*/ 21 w 118"/>
                <a:gd name="T21" fmla="*/ 99 h 109"/>
                <a:gd name="T22" fmla="*/ 10 w 118"/>
                <a:gd name="T23" fmla="*/ 104 h 109"/>
                <a:gd name="T24" fmla="*/ 0 w 118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8" h="109">
                  <a:moveTo>
                    <a:pt x="0" y="109"/>
                  </a:moveTo>
                  <a:lnTo>
                    <a:pt x="0" y="42"/>
                  </a:lnTo>
                  <a:lnTo>
                    <a:pt x="13" y="40"/>
                  </a:lnTo>
                  <a:lnTo>
                    <a:pt x="25" y="37"/>
                  </a:lnTo>
                  <a:lnTo>
                    <a:pt x="96" y="7"/>
                  </a:lnTo>
                  <a:lnTo>
                    <a:pt x="114" y="0"/>
                  </a:lnTo>
                  <a:lnTo>
                    <a:pt x="114" y="0"/>
                  </a:lnTo>
                  <a:lnTo>
                    <a:pt x="115" y="2"/>
                  </a:lnTo>
                  <a:lnTo>
                    <a:pt x="118" y="11"/>
                  </a:lnTo>
                  <a:lnTo>
                    <a:pt x="117" y="22"/>
                  </a:lnTo>
                  <a:lnTo>
                    <a:pt x="21" y="99"/>
                  </a:lnTo>
                  <a:lnTo>
                    <a:pt x="10" y="104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EBD3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60" name="Freeform 319"/>
            <p:cNvSpPr>
              <a:spLocks/>
            </p:cNvSpPr>
            <p:nvPr/>
          </p:nvSpPr>
          <p:spPr bwMode="auto">
            <a:xfrm>
              <a:off x="4818063" y="2159000"/>
              <a:ext cx="612775" cy="503238"/>
            </a:xfrm>
            <a:custGeom>
              <a:avLst/>
              <a:gdLst>
                <a:gd name="T0" fmla="*/ 36 w 1544"/>
                <a:gd name="T1" fmla="*/ 1269 h 1269"/>
                <a:gd name="T2" fmla="*/ 0 w 1544"/>
                <a:gd name="T3" fmla="*/ 1225 h 1269"/>
                <a:gd name="T4" fmla="*/ 0 w 1544"/>
                <a:gd name="T5" fmla="*/ 1216 h 1269"/>
                <a:gd name="T6" fmla="*/ 21 w 1544"/>
                <a:gd name="T7" fmla="*/ 1199 h 1269"/>
                <a:gd name="T8" fmla="*/ 117 w 1544"/>
                <a:gd name="T9" fmla="*/ 1122 h 1269"/>
                <a:gd name="T10" fmla="*/ 1456 w 1544"/>
                <a:gd name="T11" fmla="*/ 54 h 1269"/>
                <a:gd name="T12" fmla="*/ 1478 w 1544"/>
                <a:gd name="T13" fmla="*/ 36 h 1269"/>
                <a:gd name="T14" fmla="*/ 1524 w 1544"/>
                <a:gd name="T15" fmla="*/ 0 h 1269"/>
                <a:gd name="T16" fmla="*/ 1544 w 1544"/>
                <a:gd name="T17" fmla="*/ 26 h 1269"/>
                <a:gd name="T18" fmla="*/ 1478 w 1544"/>
                <a:gd name="T19" fmla="*/ 80 h 1269"/>
                <a:gd name="T20" fmla="*/ 1456 w 1544"/>
                <a:gd name="T21" fmla="*/ 98 h 1269"/>
                <a:gd name="T22" fmla="*/ 187 w 1544"/>
                <a:gd name="T23" fmla="*/ 1146 h 1269"/>
                <a:gd name="T24" fmla="*/ 183 w 1544"/>
                <a:gd name="T25" fmla="*/ 1138 h 1269"/>
                <a:gd name="T26" fmla="*/ 179 w 1544"/>
                <a:gd name="T27" fmla="*/ 1133 h 1269"/>
                <a:gd name="T28" fmla="*/ 171 w 1544"/>
                <a:gd name="T29" fmla="*/ 1125 h 1269"/>
                <a:gd name="T30" fmla="*/ 156 w 1544"/>
                <a:gd name="T31" fmla="*/ 1124 h 1269"/>
                <a:gd name="T32" fmla="*/ 144 w 1544"/>
                <a:gd name="T33" fmla="*/ 1125 h 1269"/>
                <a:gd name="T34" fmla="*/ 131 w 1544"/>
                <a:gd name="T35" fmla="*/ 1126 h 1269"/>
                <a:gd name="T36" fmla="*/ 119 w 1544"/>
                <a:gd name="T37" fmla="*/ 1137 h 1269"/>
                <a:gd name="T38" fmla="*/ 103 w 1544"/>
                <a:gd name="T39" fmla="*/ 1159 h 1269"/>
                <a:gd name="T40" fmla="*/ 88 w 1544"/>
                <a:gd name="T41" fmla="*/ 1197 h 1269"/>
                <a:gd name="T42" fmla="*/ 87 w 1544"/>
                <a:gd name="T43" fmla="*/ 1227 h 1269"/>
                <a:gd name="T44" fmla="*/ 36 w 1544"/>
                <a:gd name="T45" fmla="*/ 1269 h 1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44" h="1269">
                  <a:moveTo>
                    <a:pt x="36" y="1269"/>
                  </a:moveTo>
                  <a:lnTo>
                    <a:pt x="0" y="1225"/>
                  </a:lnTo>
                  <a:lnTo>
                    <a:pt x="0" y="1216"/>
                  </a:lnTo>
                  <a:lnTo>
                    <a:pt x="21" y="1199"/>
                  </a:lnTo>
                  <a:lnTo>
                    <a:pt x="117" y="1122"/>
                  </a:lnTo>
                  <a:lnTo>
                    <a:pt x="1456" y="54"/>
                  </a:lnTo>
                  <a:lnTo>
                    <a:pt x="1478" y="36"/>
                  </a:lnTo>
                  <a:lnTo>
                    <a:pt x="1524" y="0"/>
                  </a:lnTo>
                  <a:lnTo>
                    <a:pt x="1544" y="26"/>
                  </a:lnTo>
                  <a:lnTo>
                    <a:pt x="1478" y="80"/>
                  </a:lnTo>
                  <a:lnTo>
                    <a:pt x="1456" y="98"/>
                  </a:lnTo>
                  <a:lnTo>
                    <a:pt x="187" y="1146"/>
                  </a:lnTo>
                  <a:lnTo>
                    <a:pt x="183" y="1138"/>
                  </a:lnTo>
                  <a:lnTo>
                    <a:pt x="179" y="1133"/>
                  </a:lnTo>
                  <a:lnTo>
                    <a:pt x="171" y="1125"/>
                  </a:lnTo>
                  <a:lnTo>
                    <a:pt x="156" y="1124"/>
                  </a:lnTo>
                  <a:lnTo>
                    <a:pt x="144" y="1125"/>
                  </a:lnTo>
                  <a:lnTo>
                    <a:pt x="131" y="1126"/>
                  </a:lnTo>
                  <a:lnTo>
                    <a:pt x="119" y="1137"/>
                  </a:lnTo>
                  <a:lnTo>
                    <a:pt x="103" y="1159"/>
                  </a:lnTo>
                  <a:lnTo>
                    <a:pt x="88" y="1197"/>
                  </a:lnTo>
                  <a:lnTo>
                    <a:pt x="87" y="1227"/>
                  </a:lnTo>
                  <a:lnTo>
                    <a:pt x="36" y="126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  <p:sp>
          <p:nvSpPr>
            <p:cNvPr id="61" name="Freeform 320"/>
            <p:cNvSpPr>
              <a:spLocks/>
            </p:cNvSpPr>
            <p:nvPr/>
          </p:nvSpPr>
          <p:spPr bwMode="auto">
            <a:xfrm>
              <a:off x="4851400" y="2605088"/>
              <a:ext cx="57150" cy="133350"/>
            </a:xfrm>
            <a:custGeom>
              <a:avLst/>
              <a:gdLst>
                <a:gd name="T0" fmla="*/ 51 w 144"/>
                <a:gd name="T1" fmla="*/ 334 h 334"/>
                <a:gd name="T2" fmla="*/ 40 w 144"/>
                <a:gd name="T3" fmla="*/ 330 h 334"/>
                <a:gd name="T4" fmla="*/ 26 w 144"/>
                <a:gd name="T5" fmla="*/ 317 h 334"/>
                <a:gd name="T6" fmla="*/ 25 w 144"/>
                <a:gd name="T7" fmla="*/ 305 h 334"/>
                <a:gd name="T8" fmla="*/ 21 w 144"/>
                <a:gd name="T9" fmla="*/ 259 h 334"/>
                <a:gd name="T10" fmla="*/ 3 w 144"/>
                <a:gd name="T11" fmla="*/ 154 h 334"/>
                <a:gd name="T12" fmla="*/ 0 w 144"/>
                <a:gd name="T13" fmla="*/ 103 h 334"/>
                <a:gd name="T14" fmla="*/ 1 w 144"/>
                <a:gd name="T15" fmla="*/ 73 h 334"/>
                <a:gd name="T16" fmla="*/ 16 w 144"/>
                <a:gd name="T17" fmla="*/ 35 h 334"/>
                <a:gd name="T18" fmla="*/ 32 w 144"/>
                <a:gd name="T19" fmla="*/ 13 h 334"/>
                <a:gd name="T20" fmla="*/ 44 w 144"/>
                <a:gd name="T21" fmla="*/ 2 h 334"/>
                <a:gd name="T22" fmla="*/ 57 w 144"/>
                <a:gd name="T23" fmla="*/ 1 h 334"/>
                <a:gd name="T24" fmla="*/ 69 w 144"/>
                <a:gd name="T25" fmla="*/ 0 h 334"/>
                <a:gd name="T26" fmla="*/ 84 w 144"/>
                <a:gd name="T27" fmla="*/ 1 h 334"/>
                <a:gd name="T28" fmla="*/ 92 w 144"/>
                <a:gd name="T29" fmla="*/ 9 h 334"/>
                <a:gd name="T30" fmla="*/ 96 w 144"/>
                <a:gd name="T31" fmla="*/ 14 h 334"/>
                <a:gd name="T32" fmla="*/ 100 w 144"/>
                <a:gd name="T33" fmla="*/ 22 h 334"/>
                <a:gd name="T34" fmla="*/ 102 w 144"/>
                <a:gd name="T35" fmla="*/ 26 h 334"/>
                <a:gd name="T36" fmla="*/ 105 w 144"/>
                <a:gd name="T37" fmla="*/ 32 h 334"/>
                <a:gd name="T38" fmla="*/ 119 w 144"/>
                <a:gd name="T39" fmla="*/ 70 h 334"/>
                <a:gd name="T40" fmla="*/ 141 w 144"/>
                <a:gd name="T41" fmla="*/ 171 h 334"/>
                <a:gd name="T42" fmla="*/ 144 w 144"/>
                <a:gd name="T43" fmla="*/ 221 h 334"/>
                <a:gd name="T44" fmla="*/ 143 w 144"/>
                <a:gd name="T45" fmla="*/ 251 h 334"/>
                <a:gd name="T46" fmla="*/ 137 w 144"/>
                <a:gd name="T47" fmla="*/ 277 h 334"/>
                <a:gd name="T48" fmla="*/ 88 w 144"/>
                <a:gd name="T49" fmla="*/ 312 h 334"/>
                <a:gd name="T50" fmla="*/ 51 w 144"/>
                <a:gd name="T51" fmla="*/ 334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44" h="334">
                  <a:moveTo>
                    <a:pt x="51" y="334"/>
                  </a:moveTo>
                  <a:lnTo>
                    <a:pt x="40" y="330"/>
                  </a:lnTo>
                  <a:lnTo>
                    <a:pt x="26" y="317"/>
                  </a:lnTo>
                  <a:lnTo>
                    <a:pt x="25" y="305"/>
                  </a:lnTo>
                  <a:lnTo>
                    <a:pt x="21" y="259"/>
                  </a:lnTo>
                  <a:lnTo>
                    <a:pt x="3" y="154"/>
                  </a:lnTo>
                  <a:lnTo>
                    <a:pt x="0" y="103"/>
                  </a:lnTo>
                  <a:lnTo>
                    <a:pt x="1" y="73"/>
                  </a:lnTo>
                  <a:lnTo>
                    <a:pt x="16" y="35"/>
                  </a:lnTo>
                  <a:lnTo>
                    <a:pt x="32" y="13"/>
                  </a:lnTo>
                  <a:lnTo>
                    <a:pt x="44" y="2"/>
                  </a:lnTo>
                  <a:lnTo>
                    <a:pt x="57" y="1"/>
                  </a:lnTo>
                  <a:lnTo>
                    <a:pt x="69" y="0"/>
                  </a:lnTo>
                  <a:lnTo>
                    <a:pt x="84" y="1"/>
                  </a:lnTo>
                  <a:lnTo>
                    <a:pt x="92" y="9"/>
                  </a:lnTo>
                  <a:lnTo>
                    <a:pt x="96" y="14"/>
                  </a:lnTo>
                  <a:lnTo>
                    <a:pt x="100" y="22"/>
                  </a:lnTo>
                  <a:lnTo>
                    <a:pt x="102" y="26"/>
                  </a:lnTo>
                  <a:lnTo>
                    <a:pt x="105" y="32"/>
                  </a:lnTo>
                  <a:lnTo>
                    <a:pt x="119" y="70"/>
                  </a:lnTo>
                  <a:lnTo>
                    <a:pt x="141" y="171"/>
                  </a:lnTo>
                  <a:lnTo>
                    <a:pt x="144" y="221"/>
                  </a:lnTo>
                  <a:lnTo>
                    <a:pt x="143" y="251"/>
                  </a:lnTo>
                  <a:lnTo>
                    <a:pt x="137" y="277"/>
                  </a:lnTo>
                  <a:lnTo>
                    <a:pt x="88" y="312"/>
                  </a:lnTo>
                  <a:lnTo>
                    <a:pt x="51" y="334"/>
                  </a:lnTo>
                  <a:close/>
                </a:path>
              </a:pathLst>
            </a:custGeom>
            <a:solidFill>
              <a:srgbClr val="E9CE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j-lt"/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310837" y="2271370"/>
            <a:ext cx="2320639" cy="2478574"/>
            <a:chOff x="414451" y="2270832"/>
            <a:chExt cx="3094183" cy="3304761"/>
          </a:xfrm>
        </p:grpSpPr>
        <p:sp>
          <p:nvSpPr>
            <p:cNvPr id="71" name="TextBox 70"/>
            <p:cNvSpPr txBox="1"/>
            <p:nvPr/>
          </p:nvSpPr>
          <p:spPr>
            <a:xfrm>
              <a:off x="414451" y="2270832"/>
              <a:ext cx="3056817" cy="8617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en-US" sz="1500" dirty="0"/>
                <a:t>Express, Node </a:t>
              </a:r>
              <a:r>
                <a:rPr lang="en-US" sz="1500" dirty="0" err="1"/>
                <a:t>ve</a:t>
              </a:r>
              <a:r>
                <a:rPr lang="en-US" sz="1500" dirty="0"/>
                <a:t> </a:t>
              </a:r>
              <a:r>
                <a:rPr lang="en-US" sz="1500" dirty="0" err="1"/>
                <a:t>npm’e</a:t>
              </a:r>
              <a:endParaRPr lang="en-US" sz="1500" dirty="0"/>
            </a:p>
            <a:p>
              <a:r>
                <a:rPr lang="en-US" sz="1500" dirty="0" err="1"/>
                <a:t>Kısa</a:t>
              </a:r>
              <a:r>
                <a:rPr lang="en-US" sz="1500" dirty="0"/>
                <a:t> </a:t>
              </a:r>
              <a:r>
                <a:rPr lang="en-US" sz="1500" dirty="0" err="1"/>
                <a:t>Bir</a:t>
              </a:r>
              <a:r>
                <a:rPr lang="en-US" sz="1500" dirty="0"/>
                <a:t> </a:t>
              </a:r>
              <a:r>
                <a:rPr lang="en-US" sz="1500" dirty="0" err="1"/>
                <a:t>Bakış</a:t>
              </a:r>
              <a:endParaRPr lang="en-US" sz="15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69570" y="3638769"/>
              <a:ext cx="2839064" cy="8617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en-US" sz="1500" dirty="0"/>
                <a:t>MVC </a:t>
              </a:r>
              <a:r>
                <a:rPr lang="en-US" sz="1500" dirty="0" err="1"/>
                <a:t>Tasarım</a:t>
              </a:r>
              <a:r>
                <a:rPr lang="en-US" sz="1500" dirty="0"/>
                <a:t> </a:t>
              </a:r>
              <a:r>
                <a:rPr lang="en-US" sz="1500" dirty="0" err="1"/>
                <a:t>Desenini</a:t>
              </a:r>
              <a:endParaRPr lang="en-US" sz="1500" dirty="0"/>
            </a:p>
            <a:p>
              <a:r>
                <a:rPr lang="en-US" sz="1500" dirty="0" err="1"/>
                <a:t>Kullanma</a:t>
              </a:r>
              <a:endParaRPr lang="en-US" sz="15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1254578" y="4713822"/>
              <a:ext cx="2227528" cy="86177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en-US" sz="1500" dirty="0" err="1"/>
                <a:t>Heroku</a:t>
              </a:r>
              <a:r>
                <a:rPr lang="en-US" sz="1500" dirty="0"/>
                <a:t> </a:t>
              </a:r>
              <a:r>
                <a:rPr lang="en-US" sz="1500" dirty="0" err="1"/>
                <a:t>ve</a:t>
              </a:r>
              <a:r>
                <a:rPr lang="en-US" sz="1500" dirty="0"/>
                <a:t> </a:t>
              </a:r>
              <a:r>
                <a:rPr lang="en-US" sz="1500" dirty="0" err="1"/>
                <a:t>Github</a:t>
              </a:r>
              <a:endParaRPr lang="en-US" sz="1500" dirty="0"/>
            </a:p>
            <a:p>
              <a:r>
                <a:rPr lang="en-US" sz="1500" dirty="0" err="1"/>
                <a:t>Kullanımı</a:t>
              </a:r>
              <a:endParaRPr lang="en-US" sz="1500" dirty="0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6601070" y="2335247"/>
            <a:ext cx="2248367" cy="2461236"/>
            <a:chOff x="991969" y="2356003"/>
            <a:chExt cx="2997823" cy="3281646"/>
          </a:xfrm>
        </p:grpSpPr>
        <p:sp>
          <p:nvSpPr>
            <p:cNvPr id="81" name="TextBox 80"/>
            <p:cNvSpPr txBox="1"/>
            <p:nvPr/>
          </p:nvSpPr>
          <p:spPr>
            <a:xfrm>
              <a:off x="991969" y="2356003"/>
              <a:ext cx="2997823" cy="6668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en-US" sz="1400" dirty="0"/>
                <a:t>Express </a:t>
              </a:r>
              <a:r>
                <a:rPr lang="en-US" sz="1400" dirty="0" err="1"/>
                <a:t>Projesi</a:t>
              </a:r>
              <a:r>
                <a:rPr lang="en-US" sz="1400" dirty="0"/>
                <a:t> </a:t>
              </a:r>
              <a:r>
                <a:rPr lang="en-US" sz="1400" dirty="0" err="1"/>
                <a:t>Oluşturma</a:t>
              </a:r>
              <a:endParaRPr lang="en-US" sz="1400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1701592" y="3723415"/>
              <a:ext cx="2274552" cy="4001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en-US" sz="1500" dirty="0"/>
                <a:t>Bootstrap </a:t>
              </a:r>
              <a:r>
                <a:rPr lang="en-US" sz="1500" dirty="0" err="1"/>
                <a:t>Ekleme</a:t>
              </a:r>
              <a:endParaRPr lang="en-US" sz="15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1430150" y="4775877"/>
              <a:ext cx="2545994" cy="86177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34289" tIns="34289" rIns="34289" bIns="34289" numCol="1" anchor="b">
              <a:spAutoFit/>
            </a:bodyPr>
            <a:lstStyle>
              <a:defPPr>
                <a:defRPr lang="fr-FR"/>
              </a:defPPr>
              <a:lvl1pPr algn="r">
                <a:defRPr b="1">
                  <a:solidFill>
                    <a:srgbClr val="595959"/>
                  </a:solidFill>
                  <a:latin typeface="+mj-lt"/>
                </a:defRPr>
              </a:lvl1pPr>
            </a:lstStyle>
            <a:p>
              <a:r>
                <a:rPr lang="en-US" sz="1500" dirty="0" err="1"/>
                <a:t>Uygulama</a:t>
              </a:r>
              <a:r>
                <a:rPr lang="en-US" sz="1500" dirty="0"/>
                <a:t> </a:t>
              </a:r>
              <a:r>
                <a:rPr lang="en-US" sz="1500" dirty="0" err="1"/>
                <a:t>Dosyaları</a:t>
              </a:r>
              <a:endParaRPr lang="en-US" sz="1500" dirty="0"/>
            </a:p>
            <a:p>
              <a:r>
                <a:rPr lang="en-US" sz="1500" dirty="0" err="1"/>
                <a:t>Ve</a:t>
              </a:r>
              <a:r>
                <a:rPr lang="en-US" sz="1500" dirty="0"/>
                <a:t> </a:t>
              </a:r>
              <a:r>
                <a:rPr lang="en-US" sz="1500" dirty="0" err="1"/>
                <a:t>Önemli</a:t>
              </a:r>
              <a:r>
                <a:rPr lang="en-US" sz="1500" dirty="0"/>
                <a:t> </a:t>
              </a:r>
              <a:r>
                <a:rPr lang="en-US" sz="1500" dirty="0" err="1"/>
                <a:t>Linkler</a:t>
              </a:r>
              <a:endParaRPr lang="en-US" sz="1500" dirty="0"/>
            </a:p>
          </p:txBody>
        </p:sp>
      </p:grpSp>
      <p:sp>
        <p:nvSpPr>
          <p:cNvPr id="82" name="Başlık 1"/>
          <p:cNvSpPr txBox="1">
            <a:spLocks/>
          </p:cNvSpPr>
          <p:nvPr/>
        </p:nvSpPr>
        <p:spPr>
          <a:xfrm>
            <a:off x="106562" y="518391"/>
            <a:ext cx="7391400" cy="700809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  <a:ea typeface="ＭＳ Ｐゴシック" charset="-128"/>
                <a:cs typeface="ＭＳ Ｐゴシック" charset="-128"/>
              </a:defRPr>
            </a:lvl5pPr>
            <a:lvl6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6pPr>
            <a:lvl7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7pPr>
            <a:lvl8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8pPr>
            <a:lvl9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590000"/>
                </a:solidFill>
                <a:latin typeface="Arial" pitchFamily="-110" charset="0"/>
              </a:defRPr>
            </a:lvl9pPr>
          </a:lstStyle>
          <a:p>
            <a:r>
              <a:rPr lang="tr-TR" kern="0" dirty="0">
                <a:solidFill>
                  <a:srgbClr val="FF0000"/>
                </a:solidFill>
              </a:rPr>
              <a:t>Sunum Planı</a:t>
            </a:r>
          </a:p>
        </p:txBody>
      </p:sp>
      <p:sp>
        <p:nvSpPr>
          <p:cNvPr id="83" name="Shape 276"/>
          <p:cNvSpPr/>
          <p:nvPr/>
        </p:nvSpPr>
        <p:spPr>
          <a:xfrm>
            <a:off x="5865048" y="4204406"/>
            <a:ext cx="537822" cy="537823"/>
          </a:xfrm>
          <a:prstGeom prst="rect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06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51216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82472" y="710496"/>
            <a:ext cx="8132928" cy="446276"/>
          </a:xfrm>
        </p:spPr>
        <p:txBody>
          <a:bodyPr/>
          <a:lstStyle/>
          <a:p>
            <a:r>
              <a:rPr lang="en-US" sz="2200" dirty="0"/>
              <a:t>MVC </a:t>
            </a:r>
            <a:r>
              <a:rPr lang="en-US" sz="2200" dirty="0" err="1"/>
              <a:t>Tasarım</a:t>
            </a:r>
            <a:r>
              <a:rPr lang="en-US" sz="2200" dirty="0"/>
              <a:t> </a:t>
            </a:r>
            <a:r>
              <a:rPr lang="en-US" sz="2200" dirty="0" err="1"/>
              <a:t>Desenini</a:t>
            </a:r>
            <a:r>
              <a:rPr lang="en-US" sz="2200" dirty="0"/>
              <a:t> </a:t>
            </a:r>
            <a:r>
              <a:rPr lang="en-US" sz="2200" dirty="0" err="1"/>
              <a:t>Kullanma</a:t>
            </a:r>
            <a:endParaRPr lang="en-US" sz="2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MVC mimarisine uydurmak için:</a:t>
            </a:r>
          </a:p>
          <a:p>
            <a:pPr lvl="1"/>
            <a:r>
              <a:rPr lang="tr-TR" dirty="0"/>
              <a:t>Mekan32 klasörü içinde ”</a:t>
            </a:r>
            <a:r>
              <a:rPr lang="tr-TR" dirty="0" err="1"/>
              <a:t>app_server</a:t>
            </a:r>
            <a:r>
              <a:rPr lang="tr-TR" dirty="0"/>
              <a:t>” isminde bir klasör oluşturun.</a:t>
            </a:r>
          </a:p>
          <a:p>
            <a:pPr lvl="1"/>
            <a:r>
              <a:rPr lang="tr-TR" dirty="0" err="1"/>
              <a:t>app_server</a:t>
            </a:r>
            <a:r>
              <a:rPr lang="tr-TR" dirty="0"/>
              <a:t> altında “</a:t>
            </a:r>
            <a:r>
              <a:rPr lang="tr-TR" dirty="0" err="1"/>
              <a:t>models</a:t>
            </a:r>
            <a:r>
              <a:rPr lang="tr-TR" dirty="0"/>
              <a:t>” ve “</a:t>
            </a:r>
            <a:r>
              <a:rPr lang="tr-TR" dirty="0" err="1"/>
              <a:t>controllers</a:t>
            </a:r>
            <a:r>
              <a:rPr lang="tr-TR" dirty="0"/>
              <a:t>” klasörleri oluşturun.</a:t>
            </a:r>
          </a:p>
          <a:p>
            <a:pPr lvl="1"/>
            <a:r>
              <a:rPr lang="tr-TR" dirty="0"/>
              <a:t>“</a:t>
            </a:r>
            <a:r>
              <a:rPr lang="tr-TR" dirty="0" err="1"/>
              <a:t>views</a:t>
            </a:r>
            <a:r>
              <a:rPr lang="tr-TR" dirty="0"/>
              <a:t>” ve “</a:t>
            </a:r>
            <a:r>
              <a:rPr lang="tr-TR" dirty="0" err="1"/>
              <a:t>routes</a:t>
            </a:r>
            <a:r>
              <a:rPr lang="tr-TR" dirty="0"/>
              <a:t>” klasörlerini </a:t>
            </a:r>
            <a:r>
              <a:rPr lang="tr-TR" dirty="0" err="1"/>
              <a:t>app_server</a:t>
            </a:r>
            <a:r>
              <a:rPr lang="tr-TR" dirty="0"/>
              <a:t> klasörü içine alın.</a:t>
            </a:r>
          </a:p>
          <a:p>
            <a:pPr lvl="1"/>
            <a:endParaRPr lang="tr-TR" dirty="0"/>
          </a:p>
        </p:txBody>
      </p:sp>
      <p:sp>
        <p:nvSpPr>
          <p:cNvPr id="5" name="Shape 273"/>
          <p:cNvSpPr/>
          <p:nvPr/>
        </p:nvSpPr>
        <p:spPr>
          <a:xfrm>
            <a:off x="244650" y="618949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A233C2-9320-9140-B308-CCC2AC6DF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3124200"/>
            <a:ext cx="52705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7561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82472" y="710496"/>
            <a:ext cx="8132928" cy="446276"/>
          </a:xfrm>
        </p:spPr>
        <p:txBody>
          <a:bodyPr/>
          <a:lstStyle/>
          <a:p>
            <a:r>
              <a:rPr lang="en-US" sz="2200" dirty="0"/>
              <a:t>MVC </a:t>
            </a:r>
            <a:r>
              <a:rPr lang="en-US" sz="2200" dirty="0" err="1"/>
              <a:t>Tasarım</a:t>
            </a:r>
            <a:r>
              <a:rPr lang="en-US" sz="2200" dirty="0"/>
              <a:t> </a:t>
            </a:r>
            <a:r>
              <a:rPr lang="en-US" sz="2200" dirty="0" err="1"/>
              <a:t>Desenini</a:t>
            </a:r>
            <a:r>
              <a:rPr lang="en-US" sz="2200" dirty="0"/>
              <a:t> </a:t>
            </a:r>
            <a:r>
              <a:rPr lang="en-US" sz="2200" dirty="0" err="1"/>
              <a:t>Kullanma</a:t>
            </a:r>
            <a:endParaRPr lang="en-US" sz="2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Klasörleri kaldırdığımız için yeni yolları Express’e tanıtmamız gerekir.</a:t>
            </a:r>
          </a:p>
          <a:p>
            <a:r>
              <a:rPr lang="tr-TR" dirty="0"/>
              <a:t>Mekan32 klasöründeki </a:t>
            </a:r>
            <a:r>
              <a:rPr lang="tr-TR" dirty="0" err="1"/>
              <a:t>app.js</a:t>
            </a:r>
            <a:r>
              <a:rPr lang="tr-TR" dirty="0"/>
              <a:t> dosyası içinde:</a:t>
            </a:r>
          </a:p>
          <a:p>
            <a:pPr lvl="1"/>
            <a:r>
              <a:rPr lang="tr-TR" dirty="0" err="1"/>
              <a:t>app.set</a:t>
            </a:r>
            <a:r>
              <a:rPr lang="tr-TR" dirty="0"/>
              <a:t>('</a:t>
            </a:r>
            <a:r>
              <a:rPr lang="tr-TR" dirty="0" err="1"/>
              <a:t>views</a:t>
            </a:r>
            <a:r>
              <a:rPr lang="tr-TR" dirty="0"/>
              <a:t>', </a:t>
            </a:r>
            <a:r>
              <a:rPr lang="tr-TR" dirty="0" err="1"/>
              <a:t>path.join</a:t>
            </a:r>
            <a:r>
              <a:rPr lang="tr-TR" dirty="0"/>
              <a:t>(__</a:t>
            </a:r>
            <a:r>
              <a:rPr lang="tr-TR" dirty="0" err="1"/>
              <a:t>dirname</a:t>
            </a:r>
            <a:r>
              <a:rPr lang="tr-TR" dirty="0"/>
              <a:t>, '</a:t>
            </a:r>
            <a:r>
              <a:rPr lang="tr-TR" dirty="0" err="1"/>
              <a:t>views</a:t>
            </a:r>
            <a:r>
              <a:rPr lang="tr-TR" dirty="0"/>
              <a:t>')); komutunu bulun.</a:t>
            </a:r>
          </a:p>
          <a:p>
            <a:pPr lvl="1"/>
            <a:r>
              <a:rPr lang="tr-TR" dirty="0" err="1"/>
              <a:t>app.set</a:t>
            </a:r>
            <a:r>
              <a:rPr lang="tr-TR" dirty="0"/>
              <a:t>('</a:t>
            </a:r>
            <a:r>
              <a:rPr lang="tr-TR" dirty="0" err="1"/>
              <a:t>views</a:t>
            </a:r>
            <a:r>
              <a:rPr lang="tr-TR" dirty="0"/>
              <a:t>', </a:t>
            </a:r>
            <a:r>
              <a:rPr lang="tr-TR" dirty="0" err="1"/>
              <a:t>path.join</a:t>
            </a:r>
            <a:r>
              <a:rPr lang="tr-TR" dirty="0"/>
              <a:t>(__</a:t>
            </a:r>
            <a:r>
              <a:rPr lang="tr-TR" dirty="0" err="1"/>
              <a:t>dirname</a:t>
            </a:r>
            <a:r>
              <a:rPr lang="tr-TR" dirty="0"/>
              <a:t>, </a:t>
            </a:r>
            <a:r>
              <a:rPr lang="tr-TR" b="1" dirty="0"/>
              <a:t>'</a:t>
            </a:r>
            <a:r>
              <a:rPr lang="tr-TR" b="1" dirty="0" err="1"/>
              <a:t>app_server</a:t>
            </a:r>
            <a:r>
              <a:rPr lang="tr-TR" b="1" dirty="0"/>
              <a:t>', </a:t>
            </a:r>
            <a:r>
              <a:rPr lang="tr-TR" dirty="0"/>
              <a:t>'</a:t>
            </a:r>
            <a:r>
              <a:rPr lang="tr-TR" dirty="0" err="1"/>
              <a:t>views</a:t>
            </a:r>
            <a:r>
              <a:rPr lang="tr-TR" dirty="0"/>
              <a:t>')); olarak değiştirin.</a:t>
            </a:r>
          </a:p>
          <a:p>
            <a:pPr lvl="1"/>
            <a:r>
              <a:rPr lang="tr-TR" dirty="0" err="1"/>
              <a:t>require</a:t>
            </a:r>
            <a:r>
              <a:rPr lang="tr-TR" dirty="0"/>
              <a:t>('./</a:t>
            </a:r>
            <a:r>
              <a:rPr lang="tr-TR" dirty="0" err="1"/>
              <a:t>routes</a:t>
            </a:r>
            <a:r>
              <a:rPr lang="tr-TR" dirty="0"/>
              <a:t>/</a:t>
            </a:r>
            <a:r>
              <a:rPr lang="tr-TR" dirty="0" err="1"/>
              <a:t>index</a:t>
            </a:r>
            <a:r>
              <a:rPr lang="tr-TR" dirty="0"/>
              <a:t>’); ile biten komutu bulun.</a:t>
            </a:r>
          </a:p>
          <a:p>
            <a:pPr lvl="1"/>
            <a:r>
              <a:rPr lang="tr-TR" dirty="0" err="1"/>
              <a:t>require</a:t>
            </a:r>
            <a:r>
              <a:rPr lang="tr-TR" dirty="0"/>
              <a:t>('.</a:t>
            </a:r>
            <a:r>
              <a:rPr lang="tr-TR" b="1" dirty="0"/>
              <a:t>/</a:t>
            </a:r>
            <a:r>
              <a:rPr lang="tr-TR" b="1" dirty="0" err="1"/>
              <a:t>app_server</a:t>
            </a:r>
            <a:r>
              <a:rPr lang="tr-TR" dirty="0"/>
              <a:t>/</a:t>
            </a:r>
            <a:r>
              <a:rPr lang="tr-TR" dirty="0" err="1"/>
              <a:t>routes</a:t>
            </a:r>
            <a:r>
              <a:rPr lang="tr-TR" dirty="0"/>
              <a:t>/</a:t>
            </a:r>
            <a:r>
              <a:rPr lang="tr-TR" dirty="0" err="1"/>
              <a:t>index</a:t>
            </a:r>
            <a:r>
              <a:rPr lang="tr-TR" dirty="0"/>
              <a:t>’); olarak değiştirin.</a:t>
            </a:r>
          </a:p>
          <a:p>
            <a:pPr lvl="1"/>
            <a:r>
              <a:rPr lang="tr-TR" dirty="0" err="1"/>
              <a:t>require</a:t>
            </a:r>
            <a:r>
              <a:rPr lang="tr-TR" dirty="0"/>
              <a:t>('./</a:t>
            </a:r>
            <a:r>
              <a:rPr lang="tr-TR" dirty="0" err="1"/>
              <a:t>routes</a:t>
            </a:r>
            <a:r>
              <a:rPr lang="tr-TR" dirty="0"/>
              <a:t>/</a:t>
            </a:r>
            <a:r>
              <a:rPr lang="tr-TR" dirty="0" err="1"/>
              <a:t>users</a:t>
            </a:r>
            <a:r>
              <a:rPr lang="tr-TR" dirty="0"/>
              <a:t>’); ile biten komutu bulun.</a:t>
            </a:r>
          </a:p>
          <a:p>
            <a:pPr lvl="1"/>
            <a:r>
              <a:rPr lang="tr-TR" dirty="0"/>
              <a:t>var </a:t>
            </a:r>
            <a:r>
              <a:rPr lang="tr-TR" dirty="0" err="1"/>
              <a:t>users</a:t>
            </a:r>
            <a:r>
              <a:rPr lang="tr-TR" dirty="0"/>
              <a:t> = </a:t>
            </a:r>
            <a:r>
              <a:rPr lang="tr-TR" dirty="0" err="1"/>
              <a:t>require</a:t>
            </a:r>
            <a:r>
              <a:rPr lang="tr-TR" dirty="0"/>
              <a:t>('.</a:t>
            </a:r>
            <a:r>
              <a:rPr lang="tr-TR" b="1" dirty="0"/>
              <a:t>/</a:t>
            </a:r>
            <a:r>
              <a:rPr lang="tr-TR" b="1" dirty="0" err="1"/>
              <a:t>app_server</a:t>
            </a:r>
            <a:r>
              <a:rPr lang="tr-TR" dirty="0"/>
              <a:t>/</a:t>
            </a:r>
            <a:r>
              <a:rPr lang="tr-TR" dirty="0" err="1"/>
              <a:t>routes</a:t>
            </a:r>
            <a:r>
              <a:rPr lang="tr-TR" dirty="0"/>
              <a:t>/</a:t>
            </a:r>
            <a:r>
              <a:rPr lang="tr-TR" dirty="0" err="1"/>
              <a:t>users</a:t>
            </a:r>
            <a:r>
              <a:rPr lang="tr-TR" dirty="0"/>
              <a:t>'); olarak değiştirin.</a:t>
            </a:r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</p:txBody>
      </p:sp>
      <p:sp>
        <p:nvSpPr>
          <p:cNvPr id="5" name="Shape 273"/>
          <p:cNvSpPr/>
          <p:nvPr/>
        </p:nvSpPr>
        <p:spPr>
          <a:xfrm>
            <a:off x="244650" y="618949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630177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82472" y="710496"/>
            <a:ext cx="8132928" cy="446276"/>
          </a:xfrm>
        </p:spPr>
        <p:txBody>
          <a:bodyPr/>
          <a:lstStyle/>
          <a:p>
            <a:r>
              <a:rPr lang="en-US" sz="2200" dirty="0"/>
              <a:t>MVC </a:t>
            </a:r>
            <a:r>
              <a:rPr lang="en-US" sz="2200" dirty="0" err="1"/>
              <a:t>Tasarım</a:t>
            </a:r>
            <a:r>
              <a:rPr lang="en-US" sz="2200" dirty="0"/>
              <a:t> </a:t>
            </a:r>
            <a:r>
              <a:rPr lang="en-US" sz="2200" dirty="0" err="1"/>
              <a:t>Desenini</a:t>
            </a:r>
            <a:r>
              <a:rPr lang="en-US" sz="2200" dirty="0"/>
              <a:t> </a:t>
            </a:r>
            <a:r>
              <a:rPr lang="en-US" sz="2200" dirty="0" err="1"/>
              <a:t>Kullanma</a:t>
            </a:r>
            <a:endParaRPr lang="en-US" sz="2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200" dirty="0"/>
              <a:t>Varsayılan olarak </a:t>
            </a:r>
            <a:r>
              <a:rPr lang="tr-TR" sz="2200" dirty="0" err="1"/>
              <a:t>controller’lar</a:t>
            </a:r>
            <a:r>
              <a:rPr lang="tr-TR" sz="2200" dirty="0"/>
              <a:t> </a:t>
            </a:r>
            <a:r>
              <a:rPr lang="tr-TR" sz="2200" dirty="0" err="1"/>
              <a:t>route’lar</a:t>
            </a:r>
            <a:r>
              <a:rPr lang="tr-TR" sz="2200" dirty="0"/>
              <a:t> ile iç içedir.</a:t>
            </a:r>
          </a:p>
          <a:p>
            <a:r>
              <a:rPr lang="tr-TR" sz="2200" dirty="0"/>
              <a:t>Bunları ayırmamız gerek. Çünkü </a:t>
            </a:r>
            <a:r>
              <a:rPr lang="tr-TR" sz="2200" dirty="0" err="1"/>
              <a:t>controller’lar</a:t>
            </a:r>
            <a:r>
              <a:rPr lang="tr-TR" sz="2200" dirty="0"/>
              <a:t> uygulama mantığını içermeli.</a:t>
            </a:r>
          </a:p>
          <a:p>
            <a:r>
              <a:rPr lang="tr-TR" sz="2200" dirty="0"/>
              <a:t>“</a:t>
            </a:r>
            <a:r>
              <a:rPr lang="tr-TR" sz="2200" dirty="0" err="1"/>
              <a:t>app_server</a:t>
            </a:r>
            <a:r>
              <a:rPr lang="tr-TR" sz="2200" dirty="0"/>
              <a:t>/</a:t>
            </a:r>
            <a:r>
              <a:rPr lang="tr-TR" sz="2200" dirty="0" err="1"/>
              <a:t>routes</a:t>
            </a:r>
            <a:r>
              <a:rPr lang="tr-TR" sz="2200" dirty="0"/>
              <a:t>/</a:t>
            </a:r>
            <a:r>
              <a:rPr lang="tr-TR" sz="2200" dirty="0" err="1"/>
              <a:t>index.js</a:t>
            </a:r>
            <a:r>
              <a:rPr lang="tr-TR" sz="2200" dirty="0"/>
              <a:t>” dosyasını bulun.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r>
              <a:rPr lang="tr-TR" sz="2200" dirty="0"/>
              <a:t>Yukarıdaki kodu ayrı bir dosyada yazacağız.</a:t>
            </a:r>
          </a:p>
          <a:p>
            <a:r>
              <a:rPr lang="tr-TR" sz="2200" dirty="0"/>
              <a:t>“</a:t>
            </a:r>
            <a:r>
              <a:rPr lang="tr-TR" sz="2200" dirty="0" err="1"/>
              <a:t>app_server</a:t>
            </a:r>
            <a:r>
              <a:rPr lang="tr-TR" sz="2200" dirty="0"/>
              <a:t>/</a:t>
            </a:r>
            <a:r>
              <a:rPr lang="tr-TR" sz="2200" dirty="0" err="1"/>
              <a:t>controllers</a:t>
            </a:r>
            <a:r>
              <a:rPr lang="tr-TR" sz="2200" dirty="0"/>
              <a:t>” klasörü içinde “</a:t>
            </a:r>
            <a:r>
              <a:rPr lang="tr-TR" sz="2200" dirty="0" err="1"/>
              <a:t>main.js</a:t>
            </a:r>
            <a:r>
              <a:rPr lang="tr-TR" sz="2200" dirty="0"/>
              <a:t>” dosyası oluşturun.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5" name="Shape 273"/>
          <p:cNvSpPr/>
          <p:nvPr/>
        </p:nvSpPr>
        <p:spPr>
          <a:xfrm>
            <a:off x="244650" y="618949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188" y="2979240"/>
            <a:ext cx="7708900" cy="1282700"/>
          </a:xfrm>
          <a:prstGeom prst="rect">
            <a:avLst/>
          </a:prstGeom>
        </p:spPr>
      </p:pic>
      <p:sp>
        <p:nvSpPr>
          <p:cNvPr id="6" name="Metin kutusu 5"/>
          <p:cNvSpPr txBox="1"/>
          <p:nvPr/>
        </p:nvSpPr>
        <p:spPr>
          <a:xfrm>
            <a:off x="5638800" y="3093122"/>
            <a:ext cx="2057400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tr-TR" sz="1600" dirty="0" err="1"/>
              <a:t>Router’ın</a:t>
            </a:r>
            <a:r>
              <a:rPr lang="tr-TR" sz="1600" dirty="0"/>
              <a:t> URL için baktığı yer</a:t>
            </a:r>
          </a:p>
        </p:txBody>
      </p:sp>
      <p:sp>
        <p:nvSpPr>
          <p:cNvPr id="7" name="Metin kutusu 6"/>
          <p:cNvSpPr txBox="1"/>
          <p:nvPr/>
        </p:nvSpPr>
        <p:spPr>
          <a:xfrm>
            <a:off x="5638800" y="3657600"/>
            <a:ext cx="2057400" cy="432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tr-TR" sz="1600"/>
              <a:t>Controller İçeriği</a:t>
            </a:r>
          </a:p>
          <a:p>
            <a:pPr algn="l"/>
            <a:endParaRPr lang="tr-TR" sz="16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4945A05-7C80-F34A-9F28-F02839800E1A}"/>
              </a:ext>
            </a:extLst>
          </p:cNvPr>
          <p:cNvGrpSpPr/>
          <p:nvPr/>
        </p:nvGrpSpPr>
        <p:grpSpPr>
          <a:xfrm>
            <a:off x="513561" y="5029200"/>
            <a:ext cx="8173239" cy="1054695"/>
            <a:chOff x="513561" y="5029200"/>
            <a:chExt cx="8173239" cy="1054695"/>
          </a:xfrm>
        </p:grpSpPr>
        <p:pic>
          <p:nvPicPr>
            <p:cNvPr id="8" name="Resim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561" y="5029200"/>
              <a:ext cx="7182639" cy="1054695"/>
            </a:xfrm>
            <a:prstGeom prst="rect">
              <a:avLst/>
            </a:prstGeom>
          </p:spPr>
        </p:pic>
        <p:sp>
          <p:nvSpPr>
            <p:cNvPr id="10" name="Metin kutusu 9"/>
            <p:cNvSpPr txBox="1">
              <a:spLocks/>
            </p:cNvSpPr>
            <p:nvPr/>
          </p:nvSpPr>
          <p:spPr>
            <a:xfrm>
              <a:off x="5891870" y="5562600"/>
              <a:ext cx="1894858" cy="515526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100" dirty="0"/>
                <a:t>Controller oluştur</a:t>
              </a:r>
            </a:p>
            <a:p>
              <a:pPr algn="l"/>
              <a:endParaRPr lang="tr-TR" sz="1100" dirty="0"/>
            </a:p>
          </p:txBody>
        </p:sp>
        <p:sp>
          <p:nvSpPr>
            <p:cNvPr id="9" name="Metin kutusu 8"/>
            <p:cNvSpPr txBox="1">
              <a:spLocks/>
            </p:cNvSpPr>
            <p:nvPr/>
          </p:nvSpPr>
          <p:spPr>
            <a:xfrm>
              <a:off x="5638800" y="5029200"/>
              <a:ext cx="3048000" cy="515526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100" dirty="0" err="1"/>
                <a:t>index</a:t>
              </a:r>
              <a:r>
                <a:rPr lang="tr-TR" sz="1100" dirty="0"/>
                <a:t> </a:t>
              </a:r>
              <a:r>
                <a:rPr lang="tr-TR" sz="1100" dirty="0" err="1"/>
                <a:t>export</a:t>
              </a:r>
              <a:r>
                <a:rPr lang="tr-TR" sz="1100" dirty="0"/>
                <a:t> metodu</a:t>
              </a:r>
            </a:p>
            <a:p>
              <a:pPr algn="l"/>
              <a:r>
                <a:rPr lang="tr-TR" sz="1100" dirty="0"/>
                <a:t>oluştur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133670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82472" y="710496"/>
            <a:ext cx="8132928" cy="446276"/>
          </a:xfrm>
        </p:spPr>
        <p:txBody>
          <a:bodyPr/>
          <a:lstStyle/>
          <a:p>
            <a:r>
              <a:rPr lang="en-US" sz="2200" dirty="0"/>
              <a:t>MVC </a:t>
            </a:r>
            <a:r>
              <a:rPr lang="en-US" sz="2200" dirty="0" err="1"/>
              <a:t>Tasarım</a:t>
            </a:r>
            <a:r>
              <a:rPr lang="en-US" sz="2200" dirty="0"/>
              <a:t> </a:t>
            </a:r>
            <a:r>
              <a:rPr lang="en-US" sz="2200" dirty="0" err="1"/>
              <a:t>Desenini</a:t>
            </a:r>
            <a:r>
              <a:rPr lang="en-US" sz="2200" dirty="0"/>
              <a:t> </a:t>
            </a:r>
            <a:r>
              <a:rPr lang="en-US" sz="2200" dirty="0" err="1"/>
              <a:t>Kullanma</a:t>
            </a:r>
            <a:endParaRPr lang="en-US" sz="2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200" dirty="0"/>
              <a:t>Bir sonraki adım yapılan işlemi </a:t>
            </a:r>
            <a:r>
              <a:rPr lang="tr-TR" sz="2200" dirty="0" err="1"/>
              <a:t>routes</a:t>
            </a:r>
            <a:r>
              <a:rPr lang="tr-TR" sz="2200" dirty="0"/>
              <a:t> içinde tanıtmak (</a:t>
            </a:r>
            <a:r>
              <a:rPr lang="tr-TR" sz="2200" dirty="0" err="1"/>
              <a:t>index.js</a:t>
            </a:r>
            <a:r>
              <a:rPr lang="tr-TR" sz="2200" dirty="0"/>
              <a:t> son hali).</a:t>
            </a:r>
          </a:p>
          <a:p>
            <a:endParaRPr lang="tr-TR" sz="2200" dirty="0"/>
          </a:p>
          <a:p>
            <a:endParaRPr lang="tr-TR" sz="2200" dirty="0"/>
          </a:p>
          <a:p>
            <a:endParaRPr lang="tr-TR" sz="2200" dirty="0"/>
          </a:p>
          <a:p>
            <a:pPr marL="0" indent="0">
              <a:buNone/>
            </a:pPr>
            <a:endParaRPr lang="tr-TR" sz="2200" dirty="0"/>
          </a:p>
          <a:p>
            <a:r>
              <a:rPr lang="tr-TR" sz="2200" dirty="0"/>
              <a:t>Son mimari aşağıdaki gibi oldu.</a:t>
            </a:r>
          </a:p>
          <a:p>
            <a:pPr marL="0" indent="0">
              <a:buNone/>
            </a:pPr>
            <a:endParaRPr lang="tr-TR" sz="2200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  <p:sp>
        <p:nvSpPr>
          <p:cNvPr id="5" name="Shape 273"/>
          <p:cNvSpPr/>
          <p:nvPr/>
        </p:nvSpPr>
        <p:spPr>
          <a:xfrm>
            <a:off x="244650" y="618949"/>
            <a:ext cx="537822" cy="537823"/>
          </a:xfrm>
          <a:prstGeom prst="rect">
            <a:avLst/>
          </a:prstGeom>
          <a:solidFill>
            <a:srgbClr val="FFC00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03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2361836-51B4-9D42-9951-C062AC61F383}"/>
              </a:ext>
            </a:extLst>
          </p:cNvPr>
          <p:cNvGrpSpPr/>
          <p:nvPr/>
        </p:nvGrpSpPr>
        <p:grpSpPr>
          <a:xfrm>
            <a:off x="1219201" y="2137738"/>
            <a:ext cx="6248399" cy="1672262"/>
            <a:chOff x="1219201" y="1787378"/>
            <a:chExt cx="6521130" cy="1672262"/>
          </a:xfrm>
        </p:grpSpPr>
        <p:pic>
          <p:nvPicPr>
            <p:cNvPr id="4" name="Resim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19201" y="1787378"/>
              <a:ext cx="6521130" cy="1672262"/>
            </a:xfrm>
            <a:prstGeom prst="rect">
              <a:avLst/>
            </a:prstGeom>
          </p:spPr>
        </p:pic>
        <p:sp>
          <p:nvSpPr>
            <p:cNvPr id="6" name="Metin kutusu 5"/>
            <p:cNvSpPr txBox="1"/>
            <p:nvPr/>
          </p:nvSpPr>
          <p:spPr>
            <a:xfrm>
              <a:off x="6153687" y="1913044"/>
              <a:ext cx="1542513" cy="553998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200" dirty="0"/>
                <a:t>Yeni </a:t>
              </a:r>
              <a:r>
                <a:rPr lang="tr-TR" sz="1200" dirty="0" err="1"/>
                <a:t>route’u</a:t>
              </a:r>
              <a:r>
                <a:rPr lang="tr-TR" sz="1200" dirty="0"/>
                <a:t> tanıt</a:t>
              </a:r>
            </a:p>
            <a:p>
              <a:pPr algn="l"/>
              <a:endParaRPr lang="tr-TR" sz="1200" dirty="0"/>
            </a:p>
          </p:txBody>
        </p:sp>
        <p:sp>
          <p:nvSpPr>
            <p:cNvPr id="7" name="Metin kutusu 6"/>
            <p:cNvSpPr txBox="1"/>
            <p:nvPr/>
          </p:nvSpPr>
          <p:spPr>
            <a:xfrm>
              <a:off x="5029200" y="2743200"/>
              <a:ext cx="2057400" cy="648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200" dirty="0" err="1"/>
                <a:t>Controller’ın</a:t>
              </a:r>
              <a:r>
                <a:rPr lang="tr-TR" sz="1200" dirty="0"/>
                <a:t> </a:t>
              </a:r>
              <a:r>
                <a:rPr lang="tr-TR" sz="1200" dirty="0" err="1"/>
                <a:t>index</a:t>
              </a:r>
              <a:r>
                <a:rPr lang="tr-TR" sz="1200" dirty="0"/>
                <a:t> metodunu tanıt</a:t>
              </a:r>
            </a:p>
            <a:p>
              <a:pPr algn="l"/>
              <a:endParaRPr lang="tr-TR" sz="1200" dirty="0"/>
            </a:p>
          </p:txBody>
        </p:sp>
      </p:grpSp>
      <p:pic>
        <p:nvPicPr>
          <p:cNvPr id="11" name="Resim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195" y="4267200"/>
            <a:ext cx="5990005" cy="207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7515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607497"/>
            <a:ext cx="6096000" cy="549275"/>
          </a:xfrm>
        </p:spPr>
        <p:txBody>
          <a:bodyPr/>
          <a:lstStyle/>
          <a:p>
            <a:r>
              <a:rPr lang="tr-TR" dirty="0"/>
              <a:t>Bootstrap Ekleme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Express uygulamamız Bootstrap için </a:t>
            </a:r>
            <a:r>
              <a:rPr lang="tr-TR" b="1" dirty="0" err="1"/>
              <a:t>public</a:t>
            </a:r>
            <a:r>
              <a:rPr lang="tr-TR" dirty="0"/>
              <a:t> isminde bir klasör ayırmıştır.</a:t>
            </a:r>
          </a:p>
          <a:p>
            <a:r>
              <a:rPr lang="tr-TR" dirty="0"/>
              <a:t>Bootstrap ek olarak </a:t>
            </a:r>
            <a:r>
              <a:rPr lang="tr-TR" dirty="0" err="1"/>
              <a:t>Jquery</a:t>
            </a:r>
            <a:r>
              <a:rPr lang="tr-TR" dirty="0"/>
              <a:t> isteyebilir.</a:t>
            </a:r>
          </a:p>
          <a:p>
            <a:pPr lvl="1"/>
            <a:r>
              <a:rPr lang="tr-TR" dirty="0">
                <a:hlinkClick r:id="rId2"/>
              </a:rPr>
              <a:t>https://www.dropbox.com/s/y3r53836q1r9m3z/jquery.zip?dl=0</a:t>
            </a:r>
            <a:r>
              <a:rPr lang="tr-TR" dirty="0"/>
              <a:t> </a:t>
            </a:r>
            <a:r>
              <a:rPr lang="tr-TR" dirty="0" err="1"/>
              <a:t>burdan</a:t>
            </a:r>
            <a:r>
              <a:rPr lang="tr-TR" dirty="0"/>
              <a:t> </a:t>
            </a:r>
            <a:r>
              <a:rPr lang="tr-TR" dirty="0" err="1"/>
              <a:t>JQuery’yi</a:t>
            </a:r>
            <a:r>
              <a:rPr lang="tr-TR" dirty="0"/>
              <a:t> indirin.</a:t>
            </a:r>
          </a:p>
          <a:p>
            <a:pPr lvl="1"/>
            <a:r>
              <a:rPr lang="tr-TR" dirty="0"/>
              <a:t>İçindeki dosyaları ”</a:t>
            </a:r>
            <a:r>
              <a:rPr lang="tr-TR" dirty="0" err="1"/>
              <a:t>public</a:t>
            </a:r>
            <a:r>
              <a:rPr lang="tr-TR" dirty="0"/>
              <a:t>/</a:t>
            </a:r>
            <a:r>
              <a:rPr lang="tr-TR" dirty="0" err="1"/>
              <a:t>javascripts</a:t>
            </a:r>
            <a:r>
              <a:rPr lang="tr-TR" dirty="0"/>
              <a:t>” klasörü içine atın.</a:t>
            </a:r>
          </a:p>
          <a:p>
            <a:pPr lvl="1"/>
            <a:r>
              <a:rPr lang="tr-TR" dirty="0"/>
              <a:t>Daha önce oluşturduğunuz </a:t>
            </a:r>
            <a:r>
              <a:rPr lang="tr-TR" dirty="0" err="1"/>
              <a:t>bootstrap</a:t>
            </a:r>
            <a:r>
              <a:rPr lang="tr-TR" dirty="0"/>
              <a:t> klasörünü </a:t>
            </a:r>
            <a:r>
              <a:rPr lang="tr-TR" dirty="0" err="1"/>
              <a:t>public</a:t>
            </a:r>
            <a:r>
              <a:rPr lang="tr-TR" dirty="0"/>
              <a:t> klasörüne taşıyın.</a:t>
            </a:r>
          </a:p>
          <a:p>
            <a:pPr lvl="1"/>
            <a:r>
              <a:rPr lang="tr-TR" dirty="0"/>
              <a:t>”</a:t>
            </a:r>
            <a:r>
              <a:rPr lang="tr-TR" dirty="0" err="1"/>
              <a:t>app_server</a:t>
            </a:r>
            <a:r>
              <a:rPr lang="tr-TR" dirty="0"/>
              <a:t>/</a:t>
            </a:r>
            <a:r>
              <a:rPr lang="tr-TR" dirty="0" err="1"/>
              <a:t>views</a:t>
            </a:r>
            <a:r>
              <a:rPr lang="tr-TR" dirty="0"/>
              <a:t>” klasöründeki ”</a:t>
            </a:r>
            <a:r>
              <a:rPr lang="tr-TR" dirty="0" err="1"/>
              <a:t>layout.pug</a:t>
            </a:r>
            <a:r>
              <a:rPr lang="tr-TR" dirty="0"/>
              <a:t>” dosyasını açın. Burada kullanılan </a:t>
            </a:r>
            <a:r>
              <a:rPr lang="tr-TR" dirty="0" err="1"/>
              <a:t>css</a:t>
            </a:r>
            <a:r>
              <a:rPr lang="tr-TR" dirty="0"/>
              <a:t> dosyası belirtilmiştir.</a:t>
            </a:r>
          </a:p>
          <a:p>
            <a:pPr lvl="1"/>
            <a:r>
              <a:rPr lang="tr-TR" dirty="0"/>
              <a:t>“</a:t>
            </a:r>
            <a:r>
              <a:rPr lang="tr-TR" dirty="0" err="1"/>
              <a:t>layout.pug</a:t>
            </a:r>
            <a:r>
              <a:rPr lang="tr-TR" dirty="0"/>
              <a:t>” dosyasını yeni temayı gösterecek şekilde değiştirin.</a:t>
            </a:r>
          </a:p>
        </p:txBody>
      </p:sp>
      <p:sp>
        <p:nvSpPr>
          <p:cNvPr id="6" name="Shape 279"/>
          <p:cNvSpPr/>
          <p:nvPr/>
        </p:nvSpPr>
        <p:spPr>
          <a:xfrm>
            <a:off x="224177" y="633734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49684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43D2044-5059-AA4F-96F3-D462F59B5A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177" y="1505817"/>
            <a:ext cx="6510994" cy="2084415"/>
          </a:xfrm>
        </p:spPr>
      </p:pic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607497"/>
            <a:ext cx="6096000" cy="549275"/>
          </a:xfrm>
        </p:spPr>
        <p:txBody>
          <a:bodyPr/>
          <a:lstStyle/>
          <a:p>
            <a:r>
              <a:rPr lang="tr-TR" dirty="0"/>
              <a:t>Bootstrap Ekleme</a:t>
            </a:r>
          </a:p>
        </p:txBody>
      </p:sp>
      <p:sp>
        <p:nvSpPr>
          <p:cNvPr id="6" name="Shape 279"/>
          <p:cNvSpPr/>
          <p:nvPr/>
        </p:nvSpPr>
        <p:spPr>
          <a:xfrm>
            <a:off x="224177" y="633734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grpSp>
        <p:nvGrpSpPr>
          <p:cNvPr id="12" name="Grup 11"/>
          <p:cNvGrpSpPr/>
          <p:nvPr/>
        </p:nvGrpSpPr>
        <p:grpSpPr>
          <a:xfrm>
            <a:off x="6225085" y="2906685"/>
            <a:ext cx="2813145" cy="1653949"/>
            <a:chOff x="6254655" y="1005848"/>
            <a:chExt cx="2813145" cy="1653949"/>
          </a:xfrm>
        </p:grpSpPr>
        <p:sp>
          <p:nvSpPr>
            <p:cNvPr id="14" name="Metin kutusu 13"/>
            <p:cNvSpPr txBox="1"/>
            <p:nvPr/>
          </p:nvSpPr>
          <p:spPr>
            <a:xfrm>
              <a:off x="7573371" y="1828800"/>
              <a:ext cx="1494429" cy="830997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600" dirty="0"/>
                <a:t>Yeni </a:t>
              </a:r>
              <a:r>
                <a:rPr lang="tr-TR" sz="1600" dirty="0" err="1"/>
                <a:t>bootstrap</a:t>
              </a:r>
              <a:r>
                <a:rPr lang="tr-TR" sz="1600" dirty="0"/>
                <a:t> dosyasını kullan</a:t>
              </a:r>
            </a:p>
          </p:txBody>
        </p:sp>
        <p:cxnSp>
          <p:nvCxnSpPr>
            <p:cNvPr id="13" name="Düz Ok Bağlayıcısı 12"/>
            <p:cNvCxnSpPr>
              <a:cxnSpLocks/>
            </p:cNvCxnSpPr>
            <p:nvPr/>
          </p:nvCxnSpPr>
          <p:spPr bwMode="auto">
            <a:xfrm>
              <a:off x="6254655" y="1005848"/>
              <a:ext cx="1318716" cy="131540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16" name="Grup 15"/>
          <p:cNvGrpSpPr/>
          <p:nvPr/>
        </p:nvGrpSpPr>
        <p:grpSpPr>
          <a:xfrm>
            <a:off x="4495800" y="3352800"/>
            <a:ext cx="2385514" cy="1536713"/>
            <a:chOff x="6682286" y="1123084"/>
            <a:chExt cx="2385514" cy="1536713"/>
          </a:xfrm>
        </p:grpSpPr>
        <p:cxnSp>
          <p:nvCxnSpPr>
            <p:cNvPr id="17" name="Düz Ok Bağlayıcısı 16"/>
            <p:cNvCxnSpPr/>
            <p:nvPr/>
          </p:nvCxnSpPr>
          <p:spPr bwMode="auto">
            <a:xfrm>
              <a:off x="6682286" y="1123084"/>
              <a:ext cx="891085" cy="119817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8" name="Metin kutusu 17"/>
            <p:cNvSpPr txBox="1"/>
            <p:nvPr/>
          </p:nvSpPr>
          <p:spPr>
            <a:xfrm>
              <a:off x="7573371" y="1828800"/>
              <a:ext cx="1494429" cy="830997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600" dirty="0" err="1"/>
                <a:t>JQuery</a:t>
              </a:r>
              <a:r>
                <a:rPr lang="tr-TR" sz="1600" dirty="0"/>
                <a:t> kütüphanesini kullan</a:t>
              </a:r>
            </a:p>
          </p:txBody>
        </p:sp>
      </p:grpSp>
      <p:grpSp>
        <p:nvGrpSpPr>
          <p:cNvPr id="20" name="Grup 19"/>
          <p:cNvGrpSpPr/>
          <p:nvPr/>
        </p:nvGrpSpPr>
        <p:grpSpPr>
          <a:xfrm>
            <a:off x="2257284" y="3520747"/>
            <a:ext cx="1494429" cy="1784264"/>
            <a:chOff x="7573371" y="1121754"/>
            <a:chExt cx="1494429" cy="1784264"/>
          </a:xfrm>
        </p:grpSpPr>
        <p:cxnSp>
          <p:nvCxnSpPr>
            <p:cNvPr id="21" name="Düz Ok Bağlayıcısı 20"/>
            <p:cNvCxnSpPr/>
            <p:nvPr/>
          </p:nvCxnSpPr>
          <p:spPr bwMode="auto">
            <a:xfrm flipH="1">
              <a:off x="7573371" y="1121754"/>
              <a:ext cx="1095516" cy="119950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2" name="Metin kutusu 21"/>
            <p:cNvSpPr txBox="1"/>
            <p:nvPr/>
          </p:nvSpPr>
          <p:spPr>
            <a:xfrm>
              <a:off x="7573371" y="1828800"/>
              <a:ext cx="1494429" cy="107721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600" dirty="0"/>
                <a:t>Bootstrap </a:t>
              </a:r>
              <a:r>
                <a:rPr lang="tr-TR" sz="1600" dirty="0" err="1"/>
                <a:t>Javascript</a:t>
              </a:r>
              <a:r>
                <a:rPr lang="tr-TR" sz="1600" dirty="0"/>
                <a:t> dosyalarını kullan</a:t>
              </a:r>
            </a:p>
          </p:txBody>
        </p:sp>
      </p:grpSp>
      <p:cxnSp>
        <p:nvCxnSpPr>
          <p:cNvPr id="19" name="Düz Ok Bağlayıcısı 16"/>
          <p:cNvCxnSpPr/>
          <p:nvPr/>
        </p:nvCxnSpPr>
        <p:spPr bwMode="auto">
          <a:xfrm flipH="1">
            <a:off x="3106714" y="3468580"/>
            <a:ext cx="673715" cy="67655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11" name="Grup 10"/>
          <p:cNvGrpSpPr/>
          <p:nvPr/>
        </p:nvGrpSpPr>
        <p:grpSpPr>
          <a:xfrm>
            <a:off x="6477000" y="1828800"/>
            <a:ext cx="2590800" cy="1323439"/>
            <a:chOff x="6477000" y="1828800"/>
            <a:chExt cx="2590800" cy="1323439"/>
          </a:xfrm>
        </p:grpSpPr>
        <p:sp>
          <p:nvSpPr>
            <p:cNvPr id="10" name="Metin kutusu 9"/>
            <p:cNvSpPr txBox="1"/>
            <p:nvPr/>
          </p:nvSpPr>
          <p:spPr>
            <a:xfrm>
              <a:off x="7573371" y="1828800"/>
              <a:ext cx="1494429" cy="1323439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600" dirty="0"/>
                <a:t>Mobil Cihazlarda daha iyi görünüm sağlar</a:t>
              </a:r>
            </a:p>
          </p:txBody>
        </p:sp>
        <p:cxnSp>
          <p:nvCxnSpPr>
            <p:cNvPr id="9" name="Düz Ok Bağlayıcısı 8"/>
            <p:cNvCxnSpPr>
              <a:cxnSpLocks/>
            </p:cNvCxnSpPr>
            <p:nvPr/>
          </p:nvCxnSpPr>
          <p:spPr bwMode="auto">
            <a:xfrm>
              <a:off x="6477000" y="2438400"/>
              <a:ext cx="1096371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365853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607497"/>
            <a:ext cx="6096000" cy="549275"/>
          </a:xfrm>
        </p:spPr>
        <p:txBody>
          <a:bodyPr/>
          <a:lstStyle/>
          <a:p>
            <a:r>
              <a:rPr lang="tr-TR" dirty="0"/>
              <a:t>Bootstrap Ekleme</a:t>
            </a:r>
          </a:p>
        </p:txBody>
      </p:sp>
      <p:sp>
        <p:nvSpPr>
          <p:cNvPr id="6" name="Shape 279"/>
          <p:cNvSpPr/>
          <p:nvPr/>
        </p:nvSpPr>
        <p:spPr>
          <a:xfrm>
            <a:off x="224177" y="633734"/>
            <a:ext cx="537823" cy="537823"/>
          </a:xfrm>
          <a:prstGeom prst="rect">
            <a:avLst/>
          </a:pr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04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569" y="1676400"/>
            <a:ext cx="8362649" cy="3208828"/>
          </a:xfrm>
          <a:prstGeom prst="rect">
            <a:avLst/>
          </a:prstGeom>
        </p:spPr>
      </p:pic>
      <p:sp>
        <p:nvSpPr>
          <p:cNvPr id="8" name="Metin kutusu 7"/>
          <p:cNvSpPr txBox="1"/>
          <p:nvPr/>
        </p:nvSpPr>
        <p:spPr>
          <a:xfrm>
            <a:off x="1828800" y="4034787"/>
            <a:ext cx="547137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3200"/>
              <a:t>Uygulamanın Bootstrap</a:t>
            </a:r>
          </a:p>
          <a:p>
            <a:r>
              <a:rPr lang="tr-TR" sz="3200" dirty="0"/>
              <a:t>Eklendikten Sonraki Son Hali</a:t>
            </a:r>
          </a:p>
        </p:txBody>
      </p:sp>
    </p:spTree>
    <p:extLst>
      <p:ext uri="{BB962C8B-B14F-4D97-AF65-F5344CB8AC3E}">
        <p14:creationId xmlns:p14="http://schemas.microsoft.com/office/powerpoint/2010/main" val="21408824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607497"/>
            <a:ext cx="6096000" cy="549275"/>
          </a:xfrm>
        </p:spPr>
        <p:txBody>
          <a:bodyPr/>
          <a:lstStyle/>
          <a:p>
            <a:r>
              <a:rPr lang="tr-TR" dirty="0" err="1"/>
              <a:t>Heroku</a:t>
            </a:r>
            <a:r>
              <a:rPr lang="tr-TR" dirty="0"/>
              <a:t> ve </a:t>
            </a:r>
            <a:r>
              <a:rPr lang="tr-TR" dirty="0" err="1"/>
              <a:t>Github</a:t>
            </a:r>
            <a:r>
              <a:rPr lang="tr-TR" dirty="0"/>
              <a:t> Kullanımı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200" dirty="0"/>
              <a:t>Öncelikle </a:t>
            </a:r>
            <a:r>
              <a:rPr lang="tr-TR" sz="2200" b="1" dirty="0" err="1"/>
              <a:t>node</a:t>
            </a:r>
            <a:r>
              <a:rPr lang="tr-TR" sz="2200" b="1" dirty="0"/>
              <a:t> --</a:t>
            </a:r>
            <a:r>
              <a:rPr lang="tr-TR" sz="2200" b="1" dirty="0" err="1"/>
              <a:t>version</a:t>
            </a:r>
            <a:r>
              <a:rPr lang="tr-TR" sz="2200" b="1" dirty="0"/>
              <a:t> </a:t>
            </a:r>
            <a:r>
              <a:rPr lang="tr-TR" sz="2200" dirty="0"/>
              <a:t>ve </a:t>
            </a:r>
            <a:r>
              <a:rPr lang="tr-TR" sz="2200" b="1" dirty="0" err="1"/>
              <a:t>npm</a:t>
            </a:r>
            <a:r>
              <a:rPr lang="tr-TR" sz="2200" b="1" dirty="0"/>
              <a:t> --</a:t>
            </a:r>
            <a:r>
              <a:rPr lang="tr-TR" sz="2200" b="1" dirty="0" err="1"/>
              <a:t>version</a:t>
            </a:r>
            <a:r>
              <a:rPr lang="tr-TR" sz="2200" b="1" dirty="0"/>
              <a:t> </a:t>
            </a:r>
            <a:r>
              <a:rPr lang="tr-TR" sz="2200" dirty="0"/>
              <a:t>komutlarıyla </a:t>
            </a:r>
            <a:r>
              <a:rPr lang="tr-TR" sz="2200" dirty="0" err="1"/>
              <a:t>node</a:t>
            </a:r>
            <a:r>
              <a:rPr lang="tr-TR" sz="2200" dirty="0"/>
              <a:t> ve </a:t>
            </a:r>
            <a:r>
              <a:rPr lang="tr-TR" sz="2200" dirty="0" err="1"/>
              <a:t>npm</a:t>
            </a:r>
            <a:r>
              <a:rPr lang="tr-TR" sz="2200" dirty="0"/>
              <a:t> versiyonlarını öğrenin.</a:t>
            </a:r>
          </a:p>
          <a:p>
            <a:r>
              <a:rPr lang="tr-TR" sz="2200" dirty="0"/>
              <a:t>Daha sonra bu versiyonları kullanacağımızı </a:t>
            </a:r>
            <a:r>
              <a:rPr lang="tr-TR" sz="2200" dirty="0" err="1"/>
              <a:t>Heroku’ya</a:t>
            </a:r>
            <a:r>
              <a:rPr lang="tr-TR" sz="2200" dirty="0"/>
              <a:t> bildirmemiz gerekiyor. Bunu da “</a:t>
            </a:r>
            <a:r>
              <a:rPr lang="tr-TR" sz="2200" dirty="0" err="1"/>
              <a:t>package.json</a:t>
            </a:r>
            <a:r>
              <a:rPr lang="tr-TR" sz="2200" dirty="0"/>
              <a:t>” dosyasındaki “</a:t>
            </a:r>
            <a:r>
              <a:rPr lang="tr-TR" sz="2200" dirty="0" err="1"/>
              <a:t>engines</a:t>
            </a:r>
            <a:r>
              <a:rPr lang="tr-TR" sz="2200" dirty="0"/>
              <a:t>” bölümü ile yapıyoruz. </a:t>
            </a:r>
            <a:r>
              <a:rPr lang="tr-TR" sz="2200" dirty="0" err="1"/>
              <a:t>Package.json</a:t>
            </a:r>
            <a:r>
              <a:rPr lang="tr-TR" sz="2200" dirty="0"/>
              <a:t> dosyasını sisteminizdeki sürümlere göre aşağıdaki gibi değiştirin.</a:t>
            </a:r>
          </a:p>
          <a:p>
            <a:endParaRPr lang="tr-TR" dirty="0"/>
          </a:p>
        </p:txBody>
      </p:sp>
      <p:sp>
        <p:nvSpPr>
          <p:cNvPr id="6" name="Shape 276"/>
          <p:cNvSpPr/>
          <p:nvPr/>
        </p:nvSpPr>
        <p:spPr>
          <a:xfrm>
            <a:off x="224178" y="628048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246" y="3352800"/>
            <a:ext cx="2667000" cy="298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0074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607497"/>
            <a:ext cx="6096000" cy="549275"/>
          </a:xfrm>
        </p:spPr>
        <p:txBody>
          <a:bodyPr/>
          <a:lstStyle/>
          <a:p>
            <a:r>
              <a:rPr lang="tr-TR" dirty="0" err="1"/>
              <a:t>Heroku</a:t>
            </a:r>
            <a:r>
              <a:rPr lang="tr-TR" dirty="0"/>
              <a:t> ve </a:t>
            </a:r>
            <a:r>
              <a:rPr lang="tr-TR" dirty="0" err="1"/>
              <a:t>Github</a:t>
            </a:r>
            <a:r>
              <a:rPr lang="tr-TR" dirty="0"/>
              <a:t> Kullanımı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b="1" dirty="0" err="1"/>
              <a:t>package.json</a:t>
            </a:r>
            <a:r>
              <a:rPr lang="tr-TR" dirty="0"/>
              <a:t> dosyası </a:t>
            </a:r>
            <a:r>
              <a:rPr lang="tr-TR" dirty="0" err="1"/>
              <a:t>Heroku’ya</a:t>
            </a:r>
            <a:r>
              <a:rPr lang="tr-TR" dirty="0"/>
              <a:t> uygulamanın </a:t>
            </a:r>
            <a:r>
              <a:rPr lang="tr-TR" dirty="0" err="1"/>
              <a:t>Node</a:t>
            </a:r>
            <a:r>
              <a:rPr lang="tr-TR" dirty="0"/>
              <a:t> uygulaması olduğunu bildirecek.</a:t>
            </a:r>
          </a:p>
          <a:p>
            <a:r>
              <a:rPr lang="tr-TR" dirty="0"/>
              <a:t>Ancak nasıl çalışması gerektiğini bildiremeyecek.</a:t>
            </a:r>
          </a:p>
          <a:p>
            <a:r>
              <a:rPr lang="tr-TR" dirty="0" err="1"/>
              <a:t>Procfile</a:t>
            </a:r>
            <a:r>
              <a:rPr lang="tr-TR" dirty="0"/>
              <a:t> isimli bir dosya oluşturularak </a:t>
            </a:r>
            <a:r>
              <a:rPr lang="tr-TR" dirty="0" err="1"/>
              <a:t>Heroku’ya</a:t>
            </a:r>
            <a:r>
              <a:rPr lang="tr-TR" dirty="0"/>
              <a:t> bunun bir web uygulaması olduğunu bildirmemiz gerekiyor.</a:t>
            </a:r>
          </a:p>
          <a:p>
            <a:pPr lvl="1"/>
            <a:r>
              <a:rPr lang="tr-TR" dirty="0"/>
              <a:t>Bu dosyanın uzantısı yok ve büyük küçük harf duyarlı.</a:t>
            </a:r>
          </a:p>
          <a:p>
            <a:pPr lvl="1"/>
            <a:r>
              <a:rPr lang="tr-TR" dirty="0"/>
              <a:t>Bu dosya Mekan32 klasöründe bulunmalı. Yani ana klasörde (</a:t>
            </a:r>
            <a:r>
              <a:rPr lang="tr-TR" dirty="0" err="1"/>
              <a:t>root</a:t>
            </a:r>
            <a:r>
              <a:rPr lang="tr-TR" dirty="0"/>
              <a:t>).</a:t>
            </a:r>
          </a:p>
          <a:p>
            <a:pPr lvl="1"/>
            <a:r>
              <a:rPr lang="tr-TR" dirty="0"/>
              <a:t>İçine </a:t>
            </a:r>
            <a:r>
              <a:rPr lang="tr-TR" b="1" dirty="0"/>
              <a:t>web: </a:t>
            </a:r>
            <a:r>
              <a:rPr lang="tr-TR" b="1" dirty="0" err="1"/>
              <a:t>npm</a:t>
            </a:r>
            <a:r>
              <a:rPr lang="tr-TR" b="1" dirty="0"/>
              <a:t> start </a:t>
            </a:r>
            <a:r>
              <a:rPr lang="tr-TR" dirty="0"/>
              <a:t>yazın.</a:t>
            </a:r>
          </a:p>
          <a:p>
            <a:pPr lvl="1"/>
            <a:r>
              <a:rPr lang="tr-TR" dirty="0" err="1"/>
              <a:t>Heroku’ya</a:t>
            </a:r>
            <a:r>
              <a:rPr lang="tr-TR" dirty="0"/>
              <a:t> yollamadan önce </a:t>
            </a:r>
            <a:r>
              <a:rPr lang="tr-TR" dirty="0" err="1"/>
              <a:t>Heroku</a:t>
            </a:r>
            <a:r>
              <a:rPr lang="tr-TR" dirty="0"/>
              <a:t> </a:t>
            </a:r>
            <a:r>
              <a:rPr lang="tr-TR" dirty="0" err="1"/>
              <a:t>CLI’de</a:t>
            </a:r>
            <a:r>
              <a:rPr lang="tr-TR" dirty="0"/>
              <a:t> yer alan “</a:t>
            </a:r>
            <a:r>
              <a:rPr lang="tr-TR" dirty="0" err="1"/>
              <a:t>heroku</a:t>
            </a:r>
            <a:r>
              <a:rPr lang="tr-TR" dirty="0"/>
              <a:t> </a:t>
            </a:r>
            <a:r>
              <a:rPr lang="tr-TR" dirty="0" err="1"/>
              <a:t>local</a:t>
            </a:r>
            <a:r>
              <a:rPr lang="tr-TR" dirty="0"/>
              <a:t>” komutu ile uygulamamızı lokalde test edebiliriz. Site 5000 portunda çalışacaktır.</a:t>
            </a:r>
          </a:p>
          <a:p>
            <a:endParaRPr lang="tr-TR" dirty="0"/>
          </a:p>
        </p:txBody>
      </p:sp>
      <p:sp>
        <p:nvSpPr>
          <p:cNvPr id="6" name="Shape 276"/>
          <p:cNvSpPr/>
          <p:nvPr/>
        </p:nvSpPr>
        <p:spPr>
          <a:xfrm>
            <a:off x="224178" y="628048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975372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607497"/>
            <a:ext cx="6096000" cy="549275"/>
          </a:xfrm>
        </p:spPr>
        <p:txBody>
          <a:bodyPr/>
          <a:lstStyle/>
          <a:p>
            <a:r>
              <a:rPr lang="tr-TR" dirty="0" err="1"/>
              <a:t>Heroku</a:t>
            </a:r>
            <a:r>
              <a:rPr lang="tr-TR" dirty="0"/>
              <a:t> ve </a:t>
            </a:r>
            <a:r>
              <a:rPr lang="tr-TR" dirty="0" err="1"/>
              <a:t>Github</a:t>
            </a:r>
            <a:r>
              <a:rPr lang="tr-TR" dirty="0"/>
              <a:t> Kullanımı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181600"/>
          </a:xfrm>
        </p:spPr>
        <p:txBody>
          <a:bodyPr/>
          <a:lstStyle/>
          <a:p>
            <a:r>
              <a:rPr lang="tr-TR" sz="2200" dirty="0"/>
              <a:t>Bilgisayarımızda git reposu oluşturmamız gerekir.</a:t>
            </a:r>
          </a:p>
          <a:p>
            <a:pPr lvl="1"/>
            <a:r>
              <a:rPr lang="tr-TR" sz="1800" dirty="0"/>
              <a:t>Uygulama klasörü git reposu olarak ayarlanmalı.</a:t>
            </a:r>
          </a:p>
          <a:p>
            <a:pPr lvl="1"/>
            <a:r>
              <a:rPr lang="tr-TR" sz="1800" dirty="0"/>
              <a:t>Hangi dosyaların gönderileceği </a:t>
            </a:r>
            <a:r>
              <a:rPr lang="tr-TR" sz="1800" dirty="0" err="1"/>
              <a:t>git’e</a:t>
            </a:r>
            <a:r>
              <a:rPr lang="tr-TR" sz="1800" dirty="0"/>
              <a:t> bildirilmeli.</a:t>
            </a:r>
          </a:p>
          <a:p>
            <a:pPr lvl="1"/>
            <a:r>
              <a:rPr lang="tr-TR" sz="1800" dirty="0"/>
              <a:t>Değişiklikler kaydedilmeli.</a:t>
            </a:r>
          </a:p>
          <a:p>
            <a:r>
              <a:rPr lang="tr-TR" sz="2200" dirty="0"/>
              <a:t>İlk Gönderimde Uygulanacak Adımlar:</a:t>
            </a:r>
          </a:p>
          <a:p>
            <a:pPr lvl="1"/>
            <a:r>
              <a:rPr lang="tr-TR" sz="1800" dirty="0"/>
              <a:t>Ana klasörde </a:t>
            </a:r>
            <a:r>
              <a:rPr lang="tr-TR" sz="1800" b="1" dirty="0"/>
              <a:t>git </a:t>
            </a:r>
            <a:r>
              <a:rPr lang="tr-TR" sz="1800" b="1" dirty="0" err="1"/>
              <a:t>init</a:t>
            </a:r>
            <a:r>
              <a:rPr lang="tr-TR" sz="1800" b="1" dirty="0"/>
              <a:t> </a:t>
            </a:r>
            <a:r>
              <a:rPr lang="tr-TR" sz="1800" dirty="0"/>
              <a:t>komutunu çalıştırın. </a:t>
            </a:r>
            <a:r>
              <a:rPr lang="tr-TR" sz="1800" b="1" dirty="0"/>
              <a:t>Not: Bu komut her uygulama için sadece bir defa çalıştırılacak. (.git isminde gizli klasör oluşur.)</a:t>
            </a:r>
          </a:p>
          <a:p>
            <a:pPr lvl="1"/>
            <a:r>
              <a:rPr lang="tr-TR" sz="1800" b="1" dirty="0"/>
              <a:t>git </a:t>
            </a:r>
            <a:r>
              <a:rPr lang="tr-TR" sz="1800" b="1" dirty="0" err="1"/>
              <a:t>add</a:t>
            </a:r>
            <a:r>
              <a:rPr lang="tr-TR" sz="1800" b="1" dirty="0"/>
              <a:t> . </a:t>
            </a:r>
            <a:r>
              <a:rPr lang="tr-TR" sz="1800" dirty="0"/>
              <a:t>komutu ile tüm dosyaları lokal reponuza ekleyin.</a:t>
            </a:r>
          </a:p>
          <a:p>
            <a:pPr lvl="1"/>
            <a:r>
              <a:rPr lang="tr-TR" sz="1800" b="1" dirty="0"/>
              <a:t>git </a:t>
            </a:r>
            <a:r>
              <a:rPr lang="tr-TR" sz="1800" b="1" dirty="0" err="1"/>
              <a:t>commit</a:t>
            </a:r>
            <a:r>
              <a:rPr lang="tr-TR" sz="1800" b="1" dirty="0"/>
              <a:t> -m ”İlk gönderim”  </a:t>
            </a:r>
            <a:r>
              <a:rPr lang="tr-TR" sz="1800" dirty="0"/>
              <a:t>komutu ile değişiklikleri kaydedin. </a:t>
            </a:r>
            <a:r>
              <a:rPr lang="mr-IN" sz="1800" dirty="0"/>
              <a:t>–</a:t>
            </a:r>
            <a:r>
              <a:rPr lang="tr-TR" sz="1800" dirty="0"/>
              <a:t>m komutundan sonra tırnak içindeki kısım hangi değişiklikleri yaptığınızı içeren bilgi mesajı içerir. İstediğinizi yazın.</a:t>
            </a:r>
          </a:p>
          <a:p>
            <a:pPr lvl="1"/>
            <a:r>
              <a:rPr lang="tr-TR" sz="1800" dirty="0"/>
              <a:t>Eğer </a:t>
            </a:r>
            <a:r>
              <a:rPr lang="tr-TR" sz="1800" dirty="0" err="1"/>
              <a:t>commit</a:t>
            </a:r>
            <a:r>
              <a:rPr lang="tr-TR" sz="1800" dirty="0"/>
              <a:t> komutundan sonra “</a:t>
            </a:r>
            <a:r>
              <a:rPr lang="tr-TR" sz="1800" dirty="0" err="1"/>
              <a:t>unable</a:t>
            </a:r>
            <a:r>
              <a:rPr lang="tr-TR" sz="1800" dirty="0"/>
              <a:t> </a:t>
            </a:r>
            <a:r>
              <a:rPr lang="tr-TR" sz="1800" dirty="0" err="1"/>
              <a:t>to</a:t>
            </a:r>
            <a:r>
              <a:rPr lang="tr-TR" sz="1800" dirty="0"/>
              <a:t> </a:t>
            </a:r>
            <a:r>
              <a:rPr lang="tr-TR" sz="1800" dirty="0" err="1"/>
              <a:t>auto-detect</a:t>
            </a:r>
            <a:r>
              <a:rPr lang="tr-TR" sz="1800" dirty="0"/>
              <a:t> </a:t>
            </a:r>
            <a:r>
              <a:rPr lang="tr-TR" sz="1800" dirty="0" err="1"/>
              <a:t>email</a:t>
            </a:r>
            <a:r>
              <a:rPr lang="tr-TR" sz="1800" dirty="0"/>
              <a:t> </a:t>
            </a:r>
            <a:r>
              <a:rPr lang="tr-TR" sz="1800" dirty="0" err="1"/>
              <a:t>address</a:t>
            </a:r>
            <a:r>
              <a:rPr lang="tr-TR" sz="1800" dirty="0"/>
              <a:t>” hatası alırsanız aşağıdaki komutları sırayla çalıştırın </a:t>
            </a:r>
            <a:r>
              <a:rPr lang="tr-TR" sz="1800" b="1" dirty="0"/>
              <a:t>(sadece 1 defa yapmanız yeterli) </a:t>
            </a:r>
            <a:r>
              <a:rPr lang="tr-TR" sz="1800" dirty="0"/>
              <a:t>ve tekrar </a:t>
            </a:r>
            <a:r>
              <a:rPr lang="tr-TR" sz="1800" dirty="0" err="1"/>
              <a:t>commit</a:t>
            </a:r>
            <a:r>
              <a:rPr lang="tr-TR" sz="1800" dirty="0"/>
              <a:t> komutunu çalıştırın:</a:t>
            </a:r>
          </a:p>
          <a:p>
            <a:pPr lvl="2"/>
            <a:r>
              <a:rPr lang="tr-TR" b="1" dirty="0"/>
              <a:t>git </a:t>
            </a:r>
            <a:r>
              <a:rPr lang="tr-TR" b="1" dirty="0" err="1"/>
              <a:t>config</a:t>
            </a:r>
            <a:r>
              <a:rPr lang="tr-TR" b="1" dirty="0"/>
              <a:t> </a:t>
            </a:r>
            <a:r>
              <a:rPr lang="tr-TR" b="1" dirty="0" err="1"/>
              <a:t>user.email</a:t>
            </a:r>
            <a:r>
              <a:rPr lang="tr-TR" b="1" dirty="0"/>
              <a:t> “</a:t>
            </a:r>
            <a:r>
              <a:rPr lang="tr-TR" b="1" dirty="0" err="1"/>
              <a:t>epostaadresiniz</a:t>
            </a:r>
            <a:r>
              <a:rPr lang="tr-TR" b="1" dirty="0"/>
              <a:t>”</a:t>
            </a:r>
          </a:p>
          <a:p>
            <a:pPr lvl="2"/>
            <a:r>
              <a:rPr lang="tr-TR" b="1" dirty="0"/>
              <a:t>git </a:t>
            </a:r>
            <a:r>
              <a:rPr lang="tr-TR" b="1" dirty="0" err="1"/>
              <a:t>config</a:t>
            </a:r>
            <a:r>
              <a:rPr lang="tr-TR" b="1" dirty="0"/>
              <a:t> </a:t>
            </a:r>
            <a:r>
              <a:rPr lang="tr-TR" b="1" dirty="0" err="1"/>
              <a:t>user.name</a:t>
            </a:r>
            <a:r>
              <a:rPr lang="tr-TR" b="1" dirty="0"/>
              <a:t> “isminiz”</a:t>
            </a:r>
          </a:p>
          <a:p>
            <a:pPr lvl="1"/>
            <a:endParaRPr lang="tr-TR" sz="1600" dirty="0"/>
          </a:p>
        </p:txBody>
      </p:sp>
      <p:sp>
        <p:nvSpPr>
          <p:cNvPr id="6" name="Shape 276"/>
          <p:cNvSpPr/>
          <p:nvPr/>
        </p:nvSpPr>
        <p:spPr>
          <a:xfrm>
            <a:off x="224178" y="628048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305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82472" y="695107"/>
            <a:ext cx="7370928" cy="461665"/>
          </a:xfrm>
        </p:spPr>
        <p:txBody>
          <a:bodyPr/>
          <a:lstStyle/>
          <a:p>
            <a:r>
              <a:rPr lang="en-US" sz="2400" dirty="0"/>
              <a:t>Express, Node </a:t>
            </a:r>
            <a:r>
              <a:rPr lang="en-US" sz="2400" dirty="0" err="1"/>
              <a:t>ve</a:t>
            </a:r>
            <a:r>
              <a:rPr lang="en-US" sz="2400" dirty="0"/>
              <a:t> </a:t>
            </a:r>
            <a:r>
              <a:rPr lang="en-US" sz="2400" dirty="0" err="1"/>
              <a:t>npm’e</a:t>
            </a:r>
            <a:r>
              <a:rPr lang="en-US" sz="2400" dirty="0"/>
              <a:t> </a:t>
            </a:r>
            <a:r>
              <a:rPr lang="en-US" sz="2400" dirty="0" err="1"/>
              <a:t>Kısa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Bakış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257800"/>
          </a:xfrm>
        </p:spPr>
        <p:txBody>
          <a:bodyPr/>
          <a:lstStyle/>
          <a:p>
            <a:r>
              <a:rPr lang="tr-TR" sz="2200" dirty="0" err="1"/>
              <a:t>NodeJS</a:t>
            </a:r>
            <a:r>
              <a:rPr lang="tr-TR" sz="2200" dirty="0"/>
              <a:t> tüm uygulamaların temelini oluşturur.</a:t>
            </a:r>
          </a:p>
          <a:p>
            <a:r>
              <a:rPr lang="tr-TR" sz="2200" dirty="0"/>
              <a:t>Dolayısıyla başlangıç noktamız olacak.</a:t>
            </a:r>
          </a:p>
          <a:p>
            <a:r>
              <a:rPr lang="tr-TR" sz="2200" dirty="0" err="1"/>
              <a:t>NodeJS</a:t>
            </a:r>
            <a:r>
              <a:rPr lang="tr-TR" sz="2200" dirty="0"/>
              <a:t>, Express ve </a:t>
            </a:r>
            <a:r>
              <a:rPr lang="tr-TR" sz="2200" dirty="0" err="1"/>
              <a:t>MongoDB</a:t>
            </a:r>
            <a:r>
              <a:rPr lang="tr-TR" sz="2200" dirty="0"/>
              <a:t> kullanarak veri-güdümlü bir web uygulaması geliştireceğiz.</a:t>
            </a:r>
          </a:p>
          <a:p>
            <a:r>
              <a:rPr lang="tr-TR" sz="2200" dirty="0"/>
              <a:t>Bu derste 2 şey yapacağız:</a:t>
            </a:r>
          </a:p>
          <a:p>
            <a:pPr lvl="1"/>
            <a:r>
              <a:rPr lang="tr-TR" dirty="0"/>
              <a:t>Projenin ve veri tabanı dışındaki tüm her şeye ev sahipliği yapacak Express uygulamasının oluşturulması.</a:t>
            </a:r>
          </a:p>
          <a:p>
            <a:pPr lvl="1"/>
            <a:r>
              <a:rPr lang="tr-TR" dirty="0"/>
              <a:t>Express uygulamasının kurulması.</a:t>
            </a:r>
          </a:p>
          <a:p>
            <a:r>
              <a:rPr lang="tr-TR" sz="2200" b="1" dirty="0" err="1"/>
              <a:t>npm</a:t>
            </a:r>
            <a:r>
              <a:rPr lang="tr-TR" sz="2200" dirty="0"/>
              <a:t> ve </a:t>
            </a:r>
            <a:r>
              <a:rPr lang="tr-TR" sz="2200" b="1" dirty="0" err="1"/>
              <a:t>package.json</a:t>
            </a:r>
            <a:r>
              <a:rPr lang="tr-TR" sz="2200" dirty="0"/>
              <a:t> ile bağımlılıkların ve modüllerin kullanımını öğreneceğiz.</a:t>
            </a:r>
          </a:p>
          <a:p>
            <a:r>
              <a:rPr lang="tr-TR" sz="2200" dirty="0"/>
              <a:t>Express kurulduktan sonra </a:t>
            </a:r>
            <a:r>
              <a:rPr lang="tr-TR" sz="2200" dirty="0" err="1"/>
              <a:t>Twitter</a:t>
            </a:r>
            <a:r>
              <a:rPr lang="tr-TR" sz="2200" dirty="0"/>
              <a:t> Bootstrap ekleyeceğiz.</a:t>
            </a:r>
          </a:p>
          <a:p>
            <a:r>
              <a:rPr lang="tr-TR" sz="2200" dirty="0" err="1"/>
              <a:t>Pug</a:t>
            </a:r>
            <a:r>
              <a:rPr lang="tr-TR" sz="2200" dirty="0"/>
              <a:t> şablonlarını güncelleyerek </a:t>
            </a:r>
            <a:r>
              <a:rPr lang="tr-TR" sz="2200" dirty="0" err="1"/>
              <a:t>responsive</a:t>
            </a:r>
            <a:r>
              <a:rPr lang="tr-TR" sz="2200" dirty="0"/>
              <a:t> (uyumlu) hale getireceğiz.</a:t>
            </a:r>
          </a:p>
          <a:p>
            <a:r>
              <a:rPr lang="tr-TR" sz="2200" dirty="0"/>
              <a:t>Son olarak kodumuzu Git ile </a:t>
            </a:r>
            <a:r>
              <a:rPr lang="tr-TR" sz="2200" dirty="0" err="1"/>
              <a:t>Heroku’ya</a:t>
            </a:r>
            <a:r>
              <a:rPr lang="tr-TR" sz="2200" dirty="0"/>
              <a:t> yollayacağız.</a:t>
            </a:r>
          </a:p>
          <a:p>
            <a:endParaRPr lang="tr-TR" dirty="0"/>
          </a:p>
          <a:p>
            <a:pPr lvl="1"/>
            <a:endParaRPr lang="tr-TR" dirty="0"/>
          </a:p>
        </p:txBody>
      </p:sp>
      <p:sp>
        <p:nvSpPr>
          <p:cNvPr id="4" name="Shape 267"/>
          <p:cNvSpPr/>
          <p:nvPr/>
        </p:nvSpPr>
        <p:spPr>
          <a:xfrm>
            <a:off x="209393" y="618949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72670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607497"/>
            <a:ext cx="6096000" cy="549275"/>
          </a:xfrm>
        </p:spPr>
        <p:txBody>
          <a:bodyPr/>
          <a:lstStyle/>
          <a:p>
            <a:r>
              <a:rPr lang="tr-TR" dirty="0" err="1"/>
              <a:t>Heroku</a:t>
            </a:r>
            <a:r>
              <a:rPr lang="tr-TR" dirty="0"/>
              <a:t> ve </a:t>
            </a:r>
            <a:r>
              <a:rPr lang="tr-TR" dirty="0" err="1"/>
              <a:t>Github</a:t>
            </a:r>
            <a:r>
              <a:rPr lang="tr-TR" dirty="0"/>
              <a:t> Kullanımı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334000"/>
          </a:xfrm>
        </p:spPr>
        <p:txBody>
          <a:bodyPr/>
          <a:lstStyle/>
          <a:p>
            <a:r>
              <a:rPr lang="tr-TR" sz="2200" dirty="0"/>
              <a:t>İlk Gönderimde Uygulanacak Adımlar (Devam):</a:t>
            </a:r>
          </a:p>
          <a:p>
            <a:pPr lvl="1"/>
            <a:r>
              <a:rPr lang="tr-TR" sz="1800" b="1" dirty="0" err="1"/>
              <a:t>heroku</a:t>
            </a:r>
            <a:r>
              <a:rPr lang="tr-TR" sz="1800" b="1" dirty="0"/>
              <a:t> </a:t>
            </a:r>
            <a:r>
              <a:rPr lang="tr-TR" sz="1800" b="1" dirty="0" err="1"/>
              <a:t>create</a:t>
            </a:r>
            <a:r>
              <a:rPr lang="tr-TR" sz="1800" b="1" dirty="0"/>
              <a:t> </a:t>
            </a:r>
            <a:r>
              <a:rPr lang="tr-TR" sz="1800" b="1" dirty="0" err="1"/>
              <a:t>uygulamaadi</a:t>
            </a:r>
            <a:r>
              <a:rPr lang="tr-TR" sz="1800" b="1" dirty="0"/>
              <a:t> </a:t>
            </a:r>
            <a:r>
              <a:rPr lang="tr-TR" sz="1800" dirty="0"/>
              <a:t>komutu ile </a:t>
            </a:r>
            <a:r>
              <a:rPr lang="tr-TR" sz="1800" b="1" dirty="0" err="1"/>
              <a:t>uygulamaadi</a:t>
            </a:r>
            <a:r>
              <a:rPr lang="tr-TR" sz="1800" dirty="0"/>
              <a:t> isminde uygulama oluşturun. </a:t>
            </a:r>
            <a:r>
              <a:rPr lang="tr-TR" sz="1800" b="1" dirty="0"/>
              <a:t>Not: Bu komut sadece bir defa çalıştırılacak. </a:t>
            </a:r>
            <a:r>
              <a:rPr lang="tr-TR" sz="1800" b="1" dirty="0">
                <a:solidFill>
                  <a:srgbClr val="FF0000"/>
                </a:solidFill>
              </a:rPr>
              <a:t>name </a:t>
            </a:r>
            <a:r>
              <a:rPr lang="tr-TR" sz="1800" b="1" dirty="0" err="1">
                <a:solidFill>
                  <a:srgbClr val="FF0000"/>
                </a:solidFill>
              </a:rPr>
              <a:t>already</a:t>
            </a:r>
            <a:r>
              <a:rPr lang="tr-TR" sz="1800" b="1" dirty="0">
                <a:solidFill>
                  <a:srgbClr val="FF0000"/>
                </a:solidFill>
              </a:rPr>
              <a:t> </a:t>
            </a:r>
            <a:r>
              <a:rPr lang="tr-TR" sz="1800" b="1" dirty="0" err="1">
                <a:solidFill>
                  <a:srgbClr val="FF0000"/>
                </a:solidFill>
              </a:rPr>
              <a:t>taken</a:t>
            </a:r>
            <a:r>
              <a:rPr lang="tr-TR" sz="1800" b="1" dirty="0">
                <a:solidFill>
                  <a:srgbClr val="FF0000"/>
                </a:solidFill>
              </a:rPr>
              <a:t> </a:t>
            </a:r>
            <a:r>
              <a:rPr lang="tr-TR" sz="1800" b="1" dirty="0"/>
              <a:t>derse başka uygulama adı kullanmanız gerekir.</a:t>
            </a:r>
          </a:p>
          <a:p>
            <a:pPr lvl="1"/>
            <a:r>
              <a:rPr lang="tr-TR" sz="1800" b="1" dirty="0"/>
              <a:t>git </a:t>
            </a:r>
            <a:r>
              <a:rPr lang="tr-TR" sz="1800" b="1" dirty="0" err="1"/>
              <a:t>push</a:t>
            </a:r>
            <a:r>
              <a:rPr lang="tr-TR" sz="1800" b="1" dirty="0"/>
              <a:t> </a:t>
            </a:r>
            <a:r>
              <a:rPr lang="tr-TR" sz="1800" b="1" dirty="0" err="1"/>
              <a:t>heroku</a:t>
            </a:r>
            <a:r>
              <a:rPr lang="tr-TR" sz="1800" b="1" dirty="0"/>
              <a:t> </a:t>
            </a:r>
            <a:r>
              <a:rPr lang="tr-TR" sz="1800" b="1" dirty="0" err="1"/>
              <a:t>master</a:t>
            </a:r>
            <a:r>
              <a:rPr lang="tr-TR" sz="1800" b="1" dirty="0"/>
              <a:t> </a:t>
            </a:r>
            <a:r>
              <a:rPr lang="tr-TR" sz="1800" dirty="0"/>
              <a:t>komutu ile bilgisayarınızdaki uygulamayı uzak sunucuya yollayın.</a:t>
            </a:r>
          </a:p>
          <a:p>
            <a:pPr lvl="1"/>
            <a:r>
              <a:rPr lang="tr-TR" sz="1800" dirty="0"/>
              <a:t>Uygulamanın </a:t>
            </a:r>
            <a:r>
              <a:rPr lang="tr-TR" sz="1800" dirty="0" err="1"/>
              <a:t>Heroku’da</a:t>
            </a:r>
            <a:r>
              <a:rPr lang="tr-TR" sz="1800" dirty="0"/>
              <a:t> çalışabilmesi için </a:t>
            </a:r>
            <a:r>
              <a:rPr lang="tr-TR" sz="1800" b="1" dirty="0" err="1"/>
              <a:t>heroku</a:t>
            </a:r>
            <a:r>
              <a:rPr lang="tr-TR" sz="1800" b="1" dirty="0"/>
              <a:t> </a:t>
            </a:r>
            <a:r>
              <a:rPr lang="tr-TR" sz="1800" b="1" dirty="0" err="1"/>
              <a:t>ps:scale</a:t>
            </a:r>
            <a:r>
              <a:rPr lang="tr-TR" sz="1800" b="1" dirty="0"/>
              <a:t> web=1 </a:t>
            </a:r>
            <a:r>
              <a:rPr lang="tr-TR" sz="1800" dirty="0"/>
              <a:t>komutu kullanılarak </a:t>
            </a:r>
            <a:r>
              <a:rPr lang="tr-TR" sz="1800" dirty="0" err="1"/>
              <a:t>dyno</a:t>
            </a:r>
            <a:r>
              <a:rPr lang="tr-TR" sz="1800" dirty="0"/>
              <a:t> oluşturulmalıdır. </a:t>
            </a:r>
            <a:r>
              <a:rPr lang="tr-TR" sz="1800" b="1" dirty="0"/>
              <a:t>Not: Bu komut sadece bir defa çalıştırılacak.</a:t>
            </a:r>
            <a:endParaRPr lang="tr-TR" sz="1800" dirty="0"/>
          </a:p>
          <a:p>
            <a:pPr lvl="1"/>
            <a:r>
              <a:rPr lang="tr-TR" sz="1800" dirty="0"/>
              <a:t>Son olarak </a:t>
            </a:r>
            <a:r>
              <a:rPr lang="tr-TR" sz="1800" b="1" dirty="0" err="1"/>
              <a:t>heroku</a:t>
            </a:r>
            <a:r>
              <a:rPr lang="tr-TR" sz="1800" b="1" dirty="0"/>
              <a:t> </a:t>
            </a:r>
            <a:r>
              <a:rPr lang="tr-TR" sz="1800" b="1" dirty="0" err="1"/>
              <a:t>open</a:t>
            </a:r>
            <a:r>
              <a:rPr lang="tr-TR" sz="1800" b="1" dirty="0"/>
              <a:t> </a:t>
            </a:r>
            <a:r>
              <a:rPr lang="tr-TR" sz="1800" dirty="0"/>
              <a:t>diyerek sitenizi görebilirsiniz. Ya da </a:t>
            </a:r>
            <a:r>
              <a:rPr lang="tr-TR" sz="1800" dirty="0" err="1"/>
              <a:t>heroku</a:t>
            </a:r>
            <a:r>
              <a:rPr lang="tr-TR" sz="1800" dirty="0"/>
              <a:t> sitesinde sağ üst tarafta bulunan </a:t>
            </a:r>
            <a:r>
              <a:rPr lang="tr-TR" sz="1800" b="1" dirty="0"/>
              <a:t>Open </a:t>
            </a:r>
            <a:r>
              <a:rPr lang="tr-TR" sz="1800" b="1" dirty="0" err="1"/>
              <a:t>App</a:t>
            </a:r>
            <a:r>
              <a:rPr lang="tr-TR" sz="1800" b="1" dirty="0"/>
              <a:t> </a:t>
            </a:r>
            <a:r>
              <a:rPr lang="tr-TR" sz="1800" dirty="0"/>
              <a:t>linkine tıklayarak da uygulamanızı açabilirsiniz.</a:t>
            </a:r>
          </a:p>
          <a:p>
            <a:pPr lvl="1"/>
            <a:r>
              <a:rPr lang="tr-TR" sz="1800" b="1" dirty="0"/>
              <a:t>Not: </a:t>
            </a:r>
            <a:r>
              <a:rPr lang="tr-TR" sz="1800" dirty="0"/>
              <a:t>Sorun yaşarsanız uygulama klasöründeki “.git” isimli gizli klasörü ve </a:t>
            </a:r>
            <a:r>
              <a:rPr lang="tr-TR" sz="1800" dirty="0" err="1"/>
              <a:t>herokudaki</a:t>
            </a:r>
            <a:r>
              <a:rPr lang="tr-TR" sz="1800" dirty="0"/>
              <a:t> uygulamayı silip adımları tekrar edin.</a:t>
            </a:r>
          </a:p>
        </p:txBody>
      </p:sp>
      <p:sp>
        <p:nvSpPr>
          <p:cNvPr id="6" name="Shape 276"/>
          <p:cNvSpPr/>
          <p:nvPr/>
        </p:nvSpPr>
        <p:spPr>
          <a:xfrm>
            <a:off x="224178" y="628048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279362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607497"/>
            <a:ext cx="6096000" cy="549275"/>
          </a:xfrm>
        </p:spPr>
        <p:txBody>
          <a:bodyPr/>
          <a:lstStyle/>
          <a:p>
            <a:r>
              <a:rPr lang="tr-TR" dirty="0" err="1"/>
              <a:t>Heroku</a:t>
            </a:r>
            <a:r>
              <a:rPr lang="tr-TR" dirty="0"/>
              <a:t> ve </a:t>
            </a:r>
            <a:r>
              <a:rPr lang="tr-TR" dirty="0" err="1"/>
              <a:t>Github</a:t>
            </a:r>
            <a:r>
              <a:rPr lang="tr-TR" dirty="0"/>
              <a:t> Kullanımı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334000"/>
          </a:xfrm>
        </p:spPr>
        <p:txBody>
          <a:bodyPr/>
          <a:lstStyle/>
          <a:p>
            <a:r>
              <a:rPr lang="tr-TR" dirty="0"/>
              <a:t>Uygulamada değişiklik yaptığınızda uygulanacak adımlar:</a:t>
            </a:r>
          </a:p>
          <a:p>
            <a:pPr lvl="1"/>
            <a:r>
              <a:rPr lang="tr-TR" sz="1600" b="1" dirty="0"/>
              <a:t>git </a:t>
            </a:r>
            <a:r>
              <a:rPr lang="tr-TR" sz="1600" b="1" dirty="0" err="1"/>
              <a:t>add</a:t>
            </a:r>
            <a:r>
              <a:rPr lang="tr-TR" sz="1600" b="1" dirty="0"/>
              <a:t> . </a:t>
            </a:r>
            <a:r>
              <a:rPr lang="tr-TR" sz="1600" dirty="0"/>
              <a:t>komutu ile değişen tüm dosyaları ekleyin.</a:t>
            </a:r>
          </a:p>
          <a:p>
            <a:pPr lvl="1"/>
            <a:r>
              <a:rPr lang="tr-TR" sz="1600" b="1" dirty="0"/>
              <a:t>git </a:t>
            </a:r>
            <a:r>
              <a:rPr lang="tr-TR" sz="1600" b="1" dirty="0" err="1"/>
              <a:t>commit</a:t>
            </a:r>
            <a:r>
              <a:rPr lang="tr-TR" sz="1600" b="1" dirty="0"/>
              <a:t> -m ”Diğer gönderim”  </a:t>
            </a:r>
            <a:r>
              <a:rPr lang="tr-TR" sz="1600" dirty="0"/>
              <a:t>komutu ile değişiklikleri mesajınızı ekleyerek kaydedin.</a:t>
            </a:r>
          </a:p>
          <a:p>
            <a:pPr lvl="1"/>
            <a:r>
              <a:rPr lang="tr-TR" sz="1600" b="1" dirty="0"/>
              <a:t>git </a:t>
            </a:r>
            <a:r>
              <a:rPr lang="tr-TR" sz="1600" b="1" dirty="0" err="1"/>
              <a:t>push</a:t>
            </a:r>
            <a:r>
              <a:rPr lang="tr-TR" sz="1600" b="1" dirty="0"/>
              <a:t> </a:t>
            </a:r>
            <a:r>
              <a:rPr lang="tr-TR" sz="1600" b="1" dirty="0" err="1"/>
              <a:t>heroku</a:t>
            </a:r>
            <a:r>
              <a:rPr lang="tr-TR" sz="1600" b="1" dirty="0"/>
              <a:t> </a:t>
            </a:r>
            <a:r>
              <a:rPr lang="tr-TR" sz="1600" b="1" dirty="0" err="1"/>
              <a:t>master</a:t>
            </a:r>
            <a:r>
              <a:rPr lang="tr-TR" sz="1600" b="1" dirty="0"/>
              <a:t> </a:t>
            </a:r>
            <a:r>
              <a:rPr lang="tr-TR" sz="1600" dirty="0"/>
              <a:t>komutu ile </a:t>
            </a:r>
            <a:r>
              <a:rPr lang="tr-TR" sz="1600"/>
              <a:t>bilgisayarınızdaki uygulamanın son halini sunucuya </a:t>
            </a:r>
            <a:r>
              <a:rPr lang="tr-TR" sz="1600" dirty="0"/>
              <a:t>yollayın.</a:t>
            </a:r>
          </a:p>
          <a:p>
            <a:pPr lvl="1"/>
            <a:r>
              <a:rPr lang="tr-TR" sz="1600" dirty="0"/>
              <a:t>Git komutu çalıştırıldığında “.git” isimli gizli bir klasör oluşur. </a:t>
            </a:r>
          </a:p>
          <a:p>
            <a:pPr lvl="1"/>
            <a:r>
              <a:rPr lang="tr-TR" sz="1600" dirty="0"/>
              <a:t>Tüm değişiklikleriniz bu klasör içinde </a:t>
            </a:r>
            <a:r>
              <a:rPr lang="tr-TR" sz="1600" dirty="0" err="1"/>
              <a:t>versiyonlanır</a:t>
            </a:r>
            <a:r>
              <a:rPr lang="tr-TR" sz="1600" dirty="0"/>
              <a:t>.</a:t>
            </a:r>
          </a:p>
          <a:p>
            <a:pPr lvl="1"/>
            <a:r>
              <a:rPr lang="tr-TR" sz="1600" dirty="0"/>
              <a:t>Windows’ta ya da diğer işletim sistemlerinde gizli klasörleri göster seçeneğini işaretleyerek bu klasörü görebilirsiniz.</a:t>
            </a:r>
          </a:p>
          <a:p>
            <a:pPr lvl="1"/>
            <a:r>
              <a:rPr lang="tr-TR" sz="1600" dirty="0"/>
              <a:t>Eğer </a:t>
            </a:r>
            <a:r>
              <a:rPr lang="tr-TR" sz="1600" dirty="0" err="1"/>
              <a:t>heroku</a:t>
            </a:r>
            <a:r>
              <a:rPr lang="tr-TR" sz="1600" dirty="0"/>
              <a:t> uygulama ismini </a:t>
            </a:r>
            <a:r>
              <a:rPr lang="tr-TR" sz="1600" b="1" dirty="0" err="1"/>
              <a:t>heroku</a:t>
            </a:r>
            <a:r>
              <a:rPr lang="tr-TR" sz="1600" b="1" dirty="0"/>
              <a:t> sitesinden </a:t>
            </a:r>
            <a:r>
              <a:rPr lang="tr-TR" sz="1600" dirty="0"/>
              <a:t>değiştirdiyseniz. Klasörde:</a:t>
            </a:r>
          </a:p>
          <a:p>
            <a:pPr lvl="2"/>
            <a:r>
              <a:rPr lang="tr-TR" sz="1400" b="1" dirty="0"/>
              <a:t>git </a:t>
            </a:r>
            <a:r>
              <a:rPr lang="tr-TR" sz="1400" b="1" dirty="0" err="1"/>
              <a:t>remote</a:t>
            </a:r>
            <a:r>
              <a:rPr lang="tr-TR" sz="1400" b="1" dirty="0"/>
              <a:t> </a:t>
            </a:r>
            <a:r>
              <a:rPr lang="tr-TR" sz="1400" b="1" dirty="0" err="1"/>
              <a:t>rm</a:t>
            </a:r>
            <a:r>
              <a:rPr lang="tr-TR" sz="1400" b="1" dirty="0"/>
              <a:t> </a:t>
            </a:r>
            <a:r>
              <a:rPr lang="tr-TR" sz="1400" b="1" dirty="0" err="1"/>
              <a:t>heroku</a:t>
            </a:r>
            <a:r>
              <a:rPr lang="tr-TR" sz="1400" b="1" dirty="0"/>
              <a:t> </a:t>
            </a:r>
            <a:r>
              <a:rPr lang="tr-TR" sz="1400" dirty="0"/>
              <a:t>diyerek eskiyi silmelisiniz.</a:t>
            </a:r>
          </a:p>
          <a:p>
            <a:pPr lvl="2"/>
            <a:r>
              <a:rPr lang="tr-TR" sz="1400" b="1" dirty="0" err="1"/>
              <a:t>heroku</a:t>
            </a:r>
            <a:r>
              <a:rPr lang="tr-TR" sz="1400" b="1" dirty="0"/>
              <a:t> </a:t>
            </a:r>
            <a:r>
              <a:rPr lang="tr-TR" sz="1400" b="1" dirty="0" err="1"/>
              <a:t>git:remote</a:t>
            </a:r>
            <a:r>
              <a:rPr lang="tr-TR" sz="1400" b="1" dirty="0"/>
              <a:t> -a </a:t>
            </a:r>
            <a:r>
              <a:rPr lang="tr-TR" sz="1400" b="1" dirty="0" err="1"/>
              <a:t>yeniisim</a:t>
            </a:r>
            <a:r>
              <a:rPr lang="tr-TR" sz="1400" b="1" dirty="0"/>
              <a:t> </a:t>
            </a:r>
            <a:r>
              <a:rPr lang="tr-TR" sz="1400" dirty="0"/>
              <a:t>diyerek yeni ismi tanıtmalısınız.</a:t>
            </a:r>
          </a:p>
          <a:p>
            <a:pPr lvl="1"/>
            <a:r>
              <a:rPr lang="tr-TR" sz="1600" dirty="0"/>
              <a:t>Eğer uygulamanızı </a:t>
            </a:r>
            <a:r>
              <a:rPr lang="tr-TR" sz="1600" dirty="0" err="1"/>
              <a:t>herokudan</a:t>
            </a:r>
            <a:r>
              <a:rPr lang="tr-TR" sz="1600" dirty="0"/>
              <a:t> bilgisayarınıza indirecekseniz:</a:t>
            </a:r>
          </a:p>
          <a:p>
            <a:pPr lvl="2"/>
            <a:r>
              <a:rPr lang="tr-TR" sz="1400" b="1" dirty="0" err="1"/>
              <a:t>heroku</a:t>
            </a:r>
            <a:r>
              <a:rPr lang="tr-TR" sz="1400" b="1" dirty="0"/>
              <a:t> </a:t>
            </a:r>
            <a:r>
              <a:rPr lang="tr-TR" sz="1400" b="1" dirty="0" err="1"/>
              <a:t>git:clone</a:t>
            </a:r>
            <a:r>
              <a:rPr lang="tr-TR" sz="1400" b="1" dirty="0"/>
              <a:t> -a </a:t>
            </a:r>
            <a:r>
              <a:rPr lang="tr-TR" sz="1400" b="1" dirty="0" err="1"/>
              <a:t>uygulamadi</a:t>
            </a:r>
            <a:r>
              <a:rPr lang="tr-TR" sz="1400" b="1" dirty="0"/>
              <a:t> </a:t>
            </a:r>
            <a:r>
              <a:rPr lang="tr-TR" sz="1400" dirty="0"/>
              <a:t>komutunu çalıştırın.</a:t>
            </a:r>
          </a:p>
          <a:p>
            <a:pPr lvl="2"/>
            <a:r>
              <a:rPr lang="tr-TR" sz="1400" dirty="0" err="1"/>
              <a:t>uygulamadi</a:t>
            </a:r>
            <a:r>
              <a:rPr lang="tr-TR" sz="1400" dirty="0"/>
              <a:t> </a:t>
            </a:r>
            <a:r>
              <a:rPr lang="tr-TR" sz="1400" dirty="0" err="1"/>
              <a:t>herokudaki</a:t>
            </a:r>
            <a:r>
              <a:rPr lang="tr-TR" sz="1400" dirty="0"/>
              <a:t> uygulama adınızdır.</a:t>
            </a:r>
          </a:p>
          <a:p>
            <a:pPr lvl="2"/>
            <a:r>
              <a:rPr lang="tr-TR" sz="1400" dirty="0"/>
              <a:t>Buraya cd komutu ile girebilir, değişiklik yapabilirsiniz.</a:t>
            </a:r>
          </a:p>
          <a:p>
            <a:pPr lvl="2"/>
            <a:r>
              <a:rPr lang="tr-TR" sz="1400" dirty="0"/>
              <a:t>Sonraki gönderimdeki adımları uygulayarak </a:t>
            </a:r>
            <a:r>
              <a:rPr lang="tr-TR" sz="1400" dirty="0" err="1"/>
              <a:t>herokuya</a:t>
            </a:r>
            <a:r>
              <a:rPr lang="tr-TR" sz="1400" dirty="0"/>
              <a:t> yollayabilirsiniz.		            </a:t>
            </a:r>
          </a:p>
          <a:p>
            <a:pPr lvl="1"/>
            <a:endParaRPr lang="tr-TR" sz="1600" dirty="0"/>
          </a:p>
        </p:txBody>
      </p:sp>
      <p:sp>
        <p:nvSpPr>
          <p:cNvPr id="6" name="Shape 276"/>
          <p:cNvSpPr/>
          <p:nvPr/>
        </p:nvSpPr>
        <p:spPr>
          <a:xfrm>
            <a:off x="224178" y="628048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0831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607497"/>
            <a:ext cx="6096000" cy="549275"/>
          </a:xfrm>
        </p:spPr>
        <p:txBody>
          <a:bodyPr/>
          <a:lstStyle/>
          <a:p>
            <a:r>
              <a:rPr lang="tr-TR" dirty="0" err="1"/>
              <a:t>Heroku</a:t>
            </a:r>
            <a:r>
              <a:rPr lang="tr-TR" dirty="0"/>
              <a:t> ve </a:t>
            </a:r>
            <a:r>
              <a:rPr lang="tr-TR" dirty="0" err="1"/>
              <a:t>Github</a:t>
            </a:r>
            <a:r>
              <a:rPr lang="tr-TR" dirty="0"/>
              <a:t> Kullanımı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334000"/>
          </a:xfrm>
        </p:spPr>
        <p:txBody>
          <a:bodyPr/>
          <a:lstStyle/>
          <a:p>
            <a:r>
              <a:rPr lang="tr-TR" dirty="0" err="1"/>
              <a:t>Github’a</a:t>
            </a:r>
            <a:r>
              <a:rPr lang="tr-TR" dirty="0"/>
              <a:t> göndermek için adımlar:</a:t>
            </a:r>
          </a:p>
          <a:p>
            <a:pPr lvl="1"/>
            <a:r>
              <a:rPr lang="tr-TR" sz="1800" dirty="0" err="1"/>
              <a:t>Githubta</a:t>
            </a:r>
            <a:r>
              <a:rPr lang="tr-TR" sz="1800" dirty="0"/>
              <a:t> bir repo oluşturun.</a:t>
            </a:r>
          </a:p>
          <a:p>
            <a:pPr lvl="1"/>
            <a:r>
              <a:rPr lang="tr-TR" sz="1800" dirty="0"/>
              <a:t>cd komutuyla uygulamanızı oluşturduğunuz klasörün içine girin.</a:t>
            </a:r>
          </a:p>
          <a:p>
            <a:pPr lvl="1"/>
            <a:r>
              <a:rPr lang="tr-TR" sz="1800" dirty="0"/>
              <a:t>Ana klasörde iken </a:t>
            </a:r>
            <a:r>
              <a:rPr lang="tr-TR" sz="1800" b="1" dirty="0"/>
              <a:t>git </a:t>
            </a:r>
            <a:r>
              <a:rPr lang="tr-TR" sz="1800" b="1" dirty="0" err="1"/>
              <a:t>init</a:t>
            </a:r>
            <a:r>
              <a:rPr lang="tr-TR" sz="1800" b="1" dirty="0"/>
              <a:t> </a:t>
            </a:r>
            <a:r>
              <a:rPr lang="tr-TR" sz="1800" dirty="0"/>
              <a:t>komutunu çalıştırın. </a:t>
            </a:r>
            <a:r>
              <a:rPr lang="tr-TR" sz="1800" b="1" dirty="0"/>
              <a:t>Not: Bu komut sadece bir defa çalıştırılacak.</a:t>
            </a:r>
            <a:endParaRPr lang="tr-TR" sz="1800" dirty="0"/>
          </a:p>
          <a:p>
            <a:pPr lvl="1"/>
            <a:r>
              <a:rPr lang="tr-TR" sz="1800" b="1" dirty="0"/>
              <a:t>git </a:t>
            </a:r>
            <a:r>
              <a:rPr lang="tr-TR" sz="1800" b="1" dirty="0" err="1"/>
              <a:t>add</a:t>
            </a:r>
            <a:r>
              <a:rPr lang="tr-TR" sz="1800" b="1" dirty="0"/>
              <a:t> . </a:t>
            </a:r>
            <a:r>
              <a:rPr lang="tr-TR" sz="1800" dirty="0"/>
              <a:t>komutu ile değişen tüm dosyaları ekleyin.</a:t>
            </a:r>
          </a:p>
          <a:p>
            <a:pPr lvl="1"/>
            <a:r>
              <a:rPr lang="tr-TR" sz="1800" b="1" dirty="0"/>
              <a:t>git </a:t>
            </a:r>
            <a:r>
              <a:rPr lang="tr-TR" sz="1800" b="1" dirty="0" err="1"/>
              <a:t>commit</a:t>
            </a:r>
            <a:r>
              <a:rPr lang="tr-TR" sz="1800" b="1" dirty="0"/>
              <a:t> -m ”İlk gönderim”  </a:t>
            </a:r>
            <a:r>
              <a:rPr lang="tr-TR" sz="1800" dirty="0"/>
              <a:t>komutu ile değişiklikleri mesajınızı ekleyerek kaydedin.</a:t>
            </a:r>
          </a:p>
          <a:p>
            <a:pPr lvl="1"/>
            <a:r>
              <a:rPr lang="tr-TR" sz="1800" b="1" dirty="0"/>
              <a:t>git </a:t>
            </a:r>
            <a:r>
              <a:rPr lang="tr-TR" sz="1800" b="1" dirty="0" err="1"/>
              <a:t>remote</a:t>
            </a:r>
            <a:r>
              <a:rPr lang="tr-TR" sz="1800" b="1" dirty="0"/>
              <a:t> </a:t>
            </a:r>
            <a:r>
              <a:rPr lang="tr-TR" sz="1800" b="1" dirty="0" err="1"/>
              <a:t>add</a:t>
            </a:r>
            <a:r>
              <a:rPr lang="tr-TR" sz="1800" b="1" dirty="0"/>
              <a:t> </a:t>
            </a:r>
            <a:r>
              <a:rPr lang="tr-TR" sz="1800" b="1" dirty="0" err="1"/>
              <a:t>origin</a:t>
            </a:r>
            <a:r>
              <a:rPr lang="tr-TR" sz="1800" b="1" dirty="0"/>
              <a:t> </a:t>
            </a:r>
            <a:r>
              <a:rPr lang="tr-TR" sz="1800" b="1" i="1" dirty="0" err="1"/>
              <a:t>remote</a:t>
            </a:r>
            <a:r>
              <a:rPr lang="tr-TR" sz="1800" b="1" i="1" dirty="0"/>
              <a:t> </a:t>
            </a:r>
            <a:r>
              <a:rPr lang="tr-TR" sz="1800" b="1" i="1" dirty="0" err="1"/>
              <a:t>repoURL</a:t>
            </a:r>
            <a:r>
              <a:rPr lang="tr-TR" sz="1800" b="1" i="1" dirty="0"/>
              <a:t> </a:t>
            </a:r>
            <a:r>
              <a:rPr lang="tr-TR" sz="1800" i="1" dirty="0"/>
              <a:t>komutu ile </a:t>
            </a:r>
            <a:r>
              <a:rPr lang="tr-TR" sz="1800" i="1" dirty="0" err="1"/>
              <a:t>repoURL</a:t>
            </a:r>
            <a:r>
              <a:rPr lang="tr-TR" sz="1800" i="1" dirty="0"/>
              <a:t> isimli repo adresini ekleyin. </a:t>
            </a:r>
          </a:p>
          <a:p>
            <a:pPr lvl="2"/>
            <a:r>
              <a:rPr lang="tr-TR" i="1" dirty="0"/>
              <a:t>Kullanıcı adı ve şifre girmenizi isteyebilir. </a:t>
            </a:r>
            <a:r>
              <a:rPr lang="tr-TR" i="1" dirty="0" err="1"/>
              <a:t>Github’a</a:t>
            </a:r>
            <a:r>
              <a:rPr lang="tr-TR" i="1" dirty="0"/>
              <a:t> üye olurken kullandığınız kullanıcı adı ve şifreyi girin.</a:t>
            </a:r>
          </a:p>
          <a:p>
            <a:pPr lvl="1"/>
            <a:r>
              <a:rPr lang="tr-TR" sz="1800" b="1" dirty="0"/>
              <a:t>git </a:t>
            </a:r>
            <a:r>
              <a:rPr lang="tr-TR" sz="1800" b="1" dirty="0" err="1"/>
              <a:t>remote</a:t>
            </a:r>
            <a:r>
              <a:rPr lang="tr-TR" sz="1800" b="1" dirty="0"/>
              <a:t> </a:t>
            </a:r>
            <a:r>
              <a:rPr lang="mr-IN" sz="1800" b="1" dirty="0"/>
              <a:t>–</a:t>
            </a:r>
            <a:r>
              <a:rPr lang="tr-TR" sz="1800" b="1" dirty="0"/>
              <a:t>v </a:t>
            </a:r>
            <a:r>
              <a:rPr lang="tr-TR" sz="1800" dirty="0"/>
              <a:t>komutuyla </a:t>
            </a:r>
            <a:r>
              <a:rPr lang="tr-TR" sz="1800" dirty="0" err="1"/>
              <a:t>repoURL’yi</a:t>
            </a:r>
            <a:r>
              <a:rPr lang="tr-TR" sz="1800" dirty="0"/>
              <a:t> doğrulayın.</a:t>
            </a:r>
          </a:p>
          <a:p>
            <a:pPr lvl="1"/>
            <a:r>
              <a:rPr lang="tr-TR" sz="1800" b="1" dirty="0"/>
              <a:t>git </a:t>
            </a:r>
            <a:r>
              <a:rPr lang="tr-TR" sz="1800" b="1" dirty="0" err="1"/>
              <a:t>push</a:t>
            </a:r>
            <a:r>
              <a:rPr lang="tr-TR" sz="1800" b="1" dirty="0"/>
              <a:t> -u </a:t>
            </a:r>
            <a:r>
              <a:rPr lang="tr-TR" sz="1800" b="1" dirty="0" err="1"/>
              <a:t>origin</a:t>
            </a:r>
            <a:r>
              <a:rPr lang="tr-TR" sz="1800" b="1" dirty="0"/>
              <a:t> </a:t>
            </a:r>
            <a:r>
              <a:rPr lang="tr-TR" sz="1800" b="1" dirty="0" err="1"/>
              <a:t>master</a:t>
            </a:r>
            <a:r>
              <a:rPr lang="tr-TR" sz="1800" b="1" dirty="0"/>
              <a:t> </a:t>
            </a:r>
            <a:r>
              <a:rPr lang="tr-TR" sz="1800" dirty="0"/>
              <a:t>diyerek kodunuzu gönderin.</a:t>
            </a:r>
          </a:p>
          <a:p>
            <a:pPr lvl="1"/>
            <a:r>
              <a:rPr lang="tr-TR" sz="1800" dirty="0"/>
              <a:t>Eğer </a:t>
            </a:r>
            <a:r>
              <a:rPr lang="tr-TR" sz="1800" dirty="0" err="1"/>
              <a:t>Github</a:t>
            </a:r>
            <a:r>
              <a:rPr lang="tr-TR" sz="1800" dirty="0"/>
              <a:t> reponuzdan projenizi çekmek istiyorsanız:</a:t>
            </a:r>
          </a:p>
          <a:p>
            <a:pPr lvl="2"/>
            <a:r>
              <a:rPr lang="tr-TR" sz="1600" b="1" dirty="0"/>
              <a:t>git </a:t>
            </a:r>
            <a:r>
              <a:rPr lang="tr-TR" sz="1600" b="1" dirty="0" err="1"/>
              <a:t>clone</a:t>
            </a:r>
            <a:r>
              <a:rPr lang="tr-TR" sz="1600" b="1" dirty="0"/>
              <a:t> </a:t>
            </a:r>
            <a:r>
              <a:rPr lang="tr-TR" sz="1600" b="1" dirty="0" err="1"/>
              <a:t>repoURL</a:t>
            </a:r>
            <a:r>
              <a:rPr lang="tr-TR" sz="1600" b="1" i="1" dirty="0"/>
              <a:t> </a:t>
            </a:r>
            <a:r>
              <a:rPr lang="tr-TR" sz="1600" i="1" dirty="0"/>
              <a:t>komutuyla bilgisayarınıza indirebilirsiniz.</a:t>
            </a:r>
            <a:endParaRPr lang="tr-TR" sz="1600" dirty="0"/>
          </a:p>
          <a:p>
            <a:pPr lvl="1"/>
            <a:endParaRPr lang="tr-TR" dirty="0"/>
          </a:p>
          <a:p>
            <a:pPr lvl="1"/>
            <a:endParaRPr lang="tr-TR" dirty="0"/>
          </a:p>
        </p:txBody>
      </p:sp>
      <p:sp>
        <p:nvSpPr>
          <p:cNvPr id="6" name="Shape 276"/>
          <p:cNvSpPr/>
          <p:nvPr/>
        </p:nvSpPr>
        <p:spPr>
          <a:xfrm>
            <a:off x="224178" y="628048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5374194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607497"/>
            <a:ext cx="6096000" cy="549275"/>
          </a:xfrm>
        </p:spPr>
        <p:txBody>
          <a:bodyPr/>
          <a:lstStyle/>
          <a:p>
            <a:r>
              <a:rPr lang="tr-TR" dirty="0" err="1"/>
              <a:t>Heroku</a:t>
            </a:r>
            <a:r>
              <a:rPr lang="tr-TR" dirty="0"/>
              <a:t> ve </a:t>
            </a:r>
            <a:r>
              <a:rPr lang="tr-TR" dirty="0" err="1"/>
              <a:t>Github</a:t>
            </a:r>
            <a:r>
              <a:rPr lang="tr-TR" dirty="0"/>
              <a:t> Kullanımı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334000"/>
          </a:xfrm>
        </p:spPr>
        <p:txBody>
          <a:bodyPr/>
          <a:lstStyle/>
          <a:p>
            <a:r>
              <a:rPr lang="tr-TR" sz="1400" dirty="0"/>
              <a:t>		            </a:t>
            </a:r>
          </a:p>
          <a:p>
            <a:pPr lvl="1"/>
            <a:endParaRPr lang="tr-TR" sz="1600" dirty="0"/>
          </a:p>
        </p:txBody>
      </p:sp>
      <p:sp>
        <p:nvSpPr>
          <p:cNvPr id="6" name="Shape 276"/>
          <p:cNvSpPr/>
          <p:nvPr/>
        </p:nvSpPr>
        <p:spPr>
          <a:xfrm>
            <a:off x="224178" y="628048"/>
            <a:ext cx="537822" cy="537823"/>
          </a:xfrm>
          <a:prstGeom prst="rect">
            <a:avLst/>
          </a:prstGeom>
          <a:solidFill>
            <a:srgbClr val="FF684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>
                <a:solidFill>
                  <a:srgbClr val="FFFFFF"/>
                </a:solidFill>
                <a:latin typeface="+mj-lt"/>
              </a:rPr>
              <a:t>05</a:t>
            </a:r>
            <a:endParaRPr sz="2400" b="1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23667" y="1219200"/>
            <a:ext cx="34282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Son </a:t>
            </a:r>
            <a:r>
              <a:rPr lang="en-US" sz="3200" dirty="0" err="1"/>
              <a:t>Klasör</a:t>
            </a:r>
            <a:r>
              <a:rPr lang="en-US" sz="3200" dirty="0"/>
              <a:t> </a:t>
            </a:r>
            <a:r>
              <a:rPr lang="en-US" sz="3200" dirty="0" err="1"/>
              <a:t>Yapısı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7F08E3-EFAF-E344-B3DB-FF7CDBB21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752600"/>
            <a:ext cx="5438742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2471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633552"/>
            <a:ext cx="7315200" cy="523220"/>
          </a:xfrm>
        </p:spPr>
        <p:txBody>
          <a:bodyPr/>
          <a:lstStyle/>
          <a:p>
            <a:r>
              <a:rPr lang="en-US" sz="2800" dirty="0" err="1"/>
              <a:t>Uygulama</a:t>
            </a:r>
            <a:r>
              <a:rPr lang="en-US" sz="2800" dirty="0"/>
              <a:t> </a:t>
            </a:r>
            <a:r>
              <a:rPr lang="en-US" sz="2800" dirty="0" err="1"/>
              <a:t>Dosyaları</a:t>
            </a:r>
            <a:r>
              <a:rPr lang="en-US" sz="2800" dirty="0"/>
              <a:t> </a:t>
            </a:r>
            <a:r>
              <a:rPr lang="en-US" sz="2800" dirty="0" err="1"/>
              <a:t>Ve</a:t>
            </a:r>
            <a:r>
              <a:rPr lang="en-US" sz="2800" dirty="0"/>
              <a:t> </a:t>
            </a:r>
            <a:r>
              <a:rPr lang="en-US" sz="2800" dirty="0" err="1"/>
              <a:t>Önemli</a:t>
            </a:r>
            <a:r>
              <a:rPr lang="en-US" sz="2800" dirty="0"/>
              <a:t> </a:t>
            </a:r>
            <a:r>
              <a:rPr lang="en-US" sz="2800" dirty="0" err="1"/>
              <a:t>Linkler</a:t>
            </a:r>
            <a:endParaRPr lang="en-US" sz="28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257800"/>
          </a:xfrm>
        </p:spPr>
        <p:txBody>
          <a:bodyPr/>
          <a:lstStyle/>
          <a:p>
            <a:r>
              <a:rPr lang="tr-TR" sz="2100" dirty="0" err="1"/>
              <a:t>NodeJS</a:t>
            </a:r>
            <a:r>
              <a:rPr lang="tr-TR" sz="2100" dirty="0"/>
              <a:t>: </a:t>
            </a:r>
            <a:r>
              <a:rPr lang="tr-TR" sz="2100" dirty="0">
                <a:hlinkClick r:id="rId2"/>
              </a:rPr>
              <a:t>https://nodejs.org/en/download/</a:t>
            </a:r>
            <a:endParaRPr lang="tr-TR" sz="2100" dirty="0"/>
          </a:p>
          <a:p>
            <a:r>
              <a:rPr lang="tr-TR" sz="2100" dirty="0" err="1"/>
              <a:t>MongoDB</a:t>
            </a:r>
            <a:r>
              <a:rPr lang="tr-TR" sz="2100" dirty="0"/>
              <a:t>: </a:t>
            </a:r>
            <a:r>
              <a:rPr lang="tr-TR" sz="2100" dirty="0">
                <a:hlinkClick r:id="rId3"/>
              </a:rPr>
              <a:t>https://www.mongodb.com/download-center?ct=atlasheader#community</a:t>
            </a:r>
            <a:endParaRPr lang="tr-TR" sz="2100" dirty="0"/>
          </a:p>
          <a:p>
            <a:r>
              <a:rPr lang="tr-TR" sz="2100" dirty="0"/>
              <a:t>Studio 3t: </a:t>
            </a:r>
            <a:r>
              <a:rPr lang="tr-TR" sz="2100" dirty="0">
                <a:hlinkClick r:id="rId4"/>
              </a:rPr>
              <a:t>https://studio3t.com/download/</a:t>
            </a:r>
            <a:endParaRPr lang="tr-TR" sz="2100" dirty="0"/>
          </a:p>
          <a:p>
            <a:r>
              <a:rPr lang="tr-TR" sz="2100" dirty="0"/>
              <a:t>Git: </a:t>
            </a:r>
            <a:r>
              <a:rPr lang="tr-TR" sz="2100" dirty="0">
                <a:hlinkClick r:id="rId5"/>
              </a:rPr>
              <a:t>https://git-scm.com</a:t>
            </a:r>
            <a:endParaRPr lang="tr-TR" sz="2100" dirty="0"/>
          </a:p>
          <a:p>
            <a:r>
              <a:rPr lang="tr-TR" sz="2100" dirty="0" err="1"/>
              <a:t>AngularJS</a:t>
            </a:r>
            <a:r>
              <a:rPr lang="tr-TR" sz="2100" dirty="0"/>
              <a:t>: </a:t>
            </a:r>
            <a:r>
              <a:rPr lang="tr-TR" sz="2100" dirty="0">
                <a:hlinkClick r:id="rId6"/>
              </a:rPr>
              <a:t>https://angularjs.org</a:t>
            </a:r>
            <a:endParaRPr lang="tr-TR" sz="2100" dirty="0"/>
          </a:p>
          <a:p>
            <a:r>
              <a:rPr lang="tr-TR" sz="2100" dirty="0"/>
              <a:t>Heroku: </a:t>
            </a:r>
            <a:r>
              <a:rPr lang="tr-TR" sz="2100" dirty="0">
                <a:hlinkClick r:id="rId7"/>
              </a:rPr>
              <a:t>https://www.heroku.com</a:t>
            </a:r>
            <a:endParaRPr lang="tr-TR" sz="2100" dirty="0"/>
          </a:p>
          <a:p>
            <a:r>
              <a:rPr lang="tr-TR" sz="2100" dirty="0" err="1"/>
              <a:t>Heroku</a:t>
            </a:r>
            <a:r>
              <a:rPr lang="tr-TR" sz="2100" dirty="0"/>
              <a:t> CLI: </a:t>
            </a:r>
            <a:r>
              <a:rPr lang="tr-TR" sz="2100" dirty="0">
                <a:hlinkClick r:id="rId8"/>
              </a:rPr>
              <a:t>https://devcenter.heroku.com/articles/heroku-command-line</a:t>
            </a:r>
            <a:endParaRPr lang="tr-TR" sz="2100" dirty="0"/>
          </a:p>
          <a:p>
            <a:r>
              <a:rPr lang="tr-TR" sz="2100" dirty="0" err="1"/>
              <a:t>GitHub</a:t>
            </a:r>
            <a:r>
              <a:rPr lang="tr-TR" sz="2100" dirty="0"/>
              <a:t> Client: </a:t>
            </a:r>
            <a:r>
              <a:rPr lang="tr-TR" sz="2100" dirty="0">
                <a:hlinkClick r:id="rId9"/>
              </a:rPr>
              <a:t>https://desktop.github.com</a:t>
            </a:r>
            <a:endParaRPr lang="tr-TR" sz="2100" dirty="0"/>
          </a:p>
          <a:p>
            <a:r>
              <a:rPr lang="tr-TR" sz="2100" dirty="0"/>
              <a:t>Bootstrap: </a:t>
            </a:r>
            <a:r>
              <a:rPr lang="tr-TR" sz="2100" dirty="0">
                <a:hlinkClick r:id="rId10"/>
              </a:rPr>
              <a:t>http://getbootstrap.com/</a:t>
            </a:r>
            <a:endParaRPr lang="tr-TR" sz="2100" dirty="0"/>
          </a:p>
          <a:p>
            <a:r>
              <a:rPr lang="tr-TR" sz="2100" dirty="0" err="1"/>
              <a:t>JQuery</a:t>
            </a:r>
            <a:r>
              <a:rPr lang="tr-TR" sz="2100" dirty="0"/>
              <a:t>: </a:t>
            </a:r>
            <a:r>
              <a:rPr lang="tr-TR" sz="2100" dirty="0">
                <a:hlinkClick r:id="rId11"/>
              </a:rPr>
              <a:t>http://jquery.com/download/</a:t>
            </a:r>
            <a:endParaRPr lang="tr-TR" sz="2100" dirty="0"/>
          </a:p>
          <a:p>
            <a:r>
              <a:rPr lang="tr-TR" sz="2100" dirty="0">
                <a:hlinkClick r:id="rId12"/>
              </a:rPr>
              <a:t>Bootstrap Tema</a:t>
            </a:r>
            <a:endParaRPr lang="tr-TR" sz="2100" dirty="0"/>
          </a:p>
          <a:p>
            <a:endParaRPr lang="tr-TR" sz="2100" dirty="0"/>
          </a:p>
        </p:txBody>
      </p:sp>
      <p:sp>
        <p:nvSpPr>
          <p:cNvPr id="5" name="Shape 276"/>
          <p:cNvSpPr/>
          <p:nvPr/>
        </p:nvSpPr>
        <p:spPr>
          <a:xfrm>
            <a:off x="235551" y="648337"/>
            <a:ext cx="537822" cy="537823"/>
          </a:xfrm>
          <a:prstGeom prst="rect">
            <a:avLst/>
          </a:prstGeom>
          <a:solidFill>
            <a:srgbClr val="00B0F0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06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99101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82472" y="695107"/>
            <a:ext cx="7010400" cy="461665"/>
          </a:xfrm>
        </p:spPr>
        <p:txBody>
          <a:bodyPr/>
          <a:lstStyle/>
          <a:p>
            <a:r>
              <a:rPr lang="en-US" sz="2400" dirty="0"/>
              <a:t>Express, Node </a:t>
            </a:r>
            <a:r>
              <a:rPr lang="en-US" sz="2400" dirty="0" err="1"/>
              <a:t>ve</a:t>
            </a:r>
            <a:r>
              <a:rPr lang="en-US" sz="2400" dirty="0"/>
              <a:t> </a:t>
            </a:r>
            <a:r>
              <a:rPr lang="en-US" sz="2400" dirty="0" err="1"/>
              <a:t>npm’e</a:t>
            </a:r>
            <a:r>
              <a:rPr lang="en-US" sz="2400" dirty="0"/>
              <a:t> </a:t>
            </a:r>
            <a:r>
              <a:rPr lang="en-US" sz="2400" dirty="0" err="1"/>
              <a:t>Kısa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Bakış</a:t>
            </a:r>
            <a:endParaRPr lang="en-US" sz="2400" dirty="0"/>
          </a:p>
        </p:txBody>
      </p:sp>
      <p:sp>
        <p:nvSpPr>
          <p:cNvPr id="4" name="Shape 267"/>
          <p:cNvSpPr/>
          <p:nvPr/>
        </p:nvSpPr>
        <p:spPr>
          <a:xfrm>
            <a:off x="209393" y="618949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9425A7-580C-4743-AF53-A657FE8459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00"/>
            <a:ext cx="7059706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689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82472" y="695107"/>
            <a:ext cx="7010400" cy="461665"/>
          </a:xfrm>
        </p:spPr>
        <p:txBody>
          <a:bodyPr/>
          <a:lstStyle/>
          <a:p>
            <a:r>
              <a:rPr lang="en-US" sz="2400" dirty="0"/>
              <a:t>Express, Node </a:t>
            </a:r>
            <a:r>
              <a:rPr lang="en-US" sz="2400" dirty="0" err="1"/>
              <a:t>ve</a:t>
            </a:r>
            <a:r>
              <a:rPr lang="en-US" sz="2400" dirty="0"/>
              <a:t> </a:t>
            </a:r>
            <a:r>
              <a:rPr lang="en-US" sz="2400" dirty="0" err="1"/>
              <a:t>npm’e</a:t>
            </a:r>
            <a:r>
              <a:rPr lang="en-US" sz="2400" dirty="0"/>
              <a:t> </a:t>
            </a:r>
            <a:r>
              <a:rPr lang="en-US" sz="2400" dirty="0" err="1"/>
              <a:t>Kısa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Bakış</a:t>
            </a:r>
            <a:endParaRPr lang="en-US" sz="2400" dirty="0"/>
          </a:p>
        </p:txBody>
      </p:sp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294" y="1524000"/>
            <a:ext cx="4661912" cy="4546600"/>
          </a:xfrm>
        </p:spPr>
      </p:pic>
      <p:sp>
        <p:nvSpPr>
          <p:cNvPr id="4" name="Shape 267"/>
          <p:cNvSpPr/>
          <p:nvPr/>
        </p:nvSpPr>
        <p:spPr>
          <a:xfrm>
            <a:off x="209393" y="618949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  <p:grpSp>
        <p:nvGrpSpPr>
          <p:cNvPr id="14" name="Grup 13"/>
          <p:cNvGrpSpPr/>
          <p:nvPr/>
        </p:nvGrpSpPr>
        <p:grpSpPr>
          <a:xfrm>
            <a:off x="4287672" y="1905000"/>
            <a:ext cx="4516272" cy="1295400"/>
            <a:chOff x="3276600" y="1981200"/>
            <a:chExt cx="4516272" cy="990600"/>
          </a:xfrm>
        </p:grpSpPr>
        <p:cxnSp>
          <p:nvCxnSpPr>
            <p:cNvPr id="7" name="Düz Ok Bağlayıcısı 6"/>
            <p:cNvCxnSpPr/>
            <p:nvPr/>
          </p:nvCxnSpPr>
          <p:spPr bwMode="auto">
            <a:xfrm flipV="1">
              <a:off x="3532495" y="2470245"/>
              <a:ext cx="3100317" cy="3411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Sağ Ayraç 7"/>
            <p:cNvSpPr/>
            <p:nvPr/>
          </p:nvSpPr>
          <p:spPr bwMode="auto">
            <a:xfrm>
              <a:off x="3276600" y="1981200"/>
              <a:ext cx="152400" cy="990600"/>
            </a:xfrm>
            <a:prstGeom prst="rightBrac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tr-TR" sz="4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13" name="Metin kutusu 12"/>
            <p:cNvSpPr txBox="1"/>
            <p:nvPr/>
          </p:nvSpPr>
          <p:spPr>
            <a:xfrm>
              <a:off x="6743355" y="2147079"/>
              <a:ext cx="1049517" cy="646331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200" dirty="0"/>
                <a:t>Uygulamayı tanımlayan meta veriler</a:t>
              </a:r>
            </a:p>
          </p:txBody>
        </p:sp>
      </p:grpSp>
      <p:grpSp>
        <p:nvGrpSpPr>
          <p:cNvPr id="15" name="Grup 14"/>
          <p:cNvGrpSpPr/>
          <p:nvPr/>
        </p:nvGrpSpPr>
        <p:grpSpPr>
          <a:xfrm>
            <a:off x="4405953" y="3517845"/>
            <a:ext cx="4574729" cy="1892352"/>
            <a:chOff x="3276600" y="1981199"/>
            <a:chExt cx="4574729" cy="1447093"/>
          </a:xfrm>
        </p:grpSpPr>
        <p:cxnSp>
          <p:nvCxnSpPr>
            <p:cNvPr id="16" name="Düz Ok Bağlayıcısı 15"/>
            <p:cNvCxnSpPr/>
            <p:nvPr/>
          </p:nvCxnSpPr>
          <p:spPr bwMode="auto">
            <a:xfrm flipV="1">
              <a:off x="3518846" y="2689413"/>
              <a:ext cx="3100317" cy="341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17" name="Sağ Ayraç 16"/>
            <p:cNvSpPr/>
            <p:nvPr/>
          </p:nvSpPr>
          <p:spPr bwMode="auto">
            <a:xfrm>
              <a:off x="3276600" y="1981199"/>
              <a:ext cx="137614" cy="1447093"/>
            </a:xfrm>
            <a:prstGeom prst="rightBrace">
              <a:avLst/>
            </a:prstGeom>
            <a:noFill/>
            <a:ln w="952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tr-TR" sz="4000" b="0" i="0" u="none" strike="noStrike" cap="none" normalizeH="0" baseline="0">
                <a:ln>
                  <a:noFill/>
                </a:ln>
                <a:solidFill>
                  <a:schemeClr val="bg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18" name="Metin kutusu 17"/>
            <p:cNvSpPr txBox="1"/>
            <p:nvPr/>
          </p:nvSpPr>
          <p:spPr>
            <a:xfrm>
              <a:off x="6732437" y="2371679"/>
              <a:ext cx="1118892" cy="635468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l"/>
              <a:r>
                <a:rPr lang="tr-TR" sz="1200" dirty="0"/>
                <a:t>Uygulamanın bağımlı olduğu paketler</a:t>
              </a:r>
            </a:p>
          </p:txBody>
        </p:sp>
      </p:grpSp>
      <p:sp>
        <p:nvSpPr>
          <p:cNvPr id="19" name="Metin kutusu 18"/>
          <p:cNvSpPr txBox="1"/>
          <p:nvPr/>
        </p:nvSpPr>
        <p:spPr>
          <a:xfrm>
            <a:off x="2057400" y="6204922"/>
            <a:ext cx="3086445" cy="276999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l"/>
            <a:r>
              <a:rPr lang="tr-TR" sz="1200" b="1" dirty="0" err="1"/>
              <a:t>package.json</a:t>
            </a:r>
            <a:r>
              <a:rPr lang="tr-TR" sz="1200" b="1" dirty="0"/>
              <a:t> dosyası</a:t>
            </a:r>
          </a:p>
        </p:txBody>
      </p:sp>
    </p:spTree>
    <p:extLst>
      <p:ext uri="{BB962C8B-B14F-4D97-AF65-F5344CB8AC3E}">
        <p14:creationId xmlns:p14="http://schemas.microsoft.com/office/powerpoint/2010/main" val="2076943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82472" y="695107"/>
            <a:ext cx="7010400" cy="461665"/>
          </a:xfrm>
        </p:spPr>
        <p:txBody>
          <a:bodyPr/>
          <a:lstStyle/>
          <a:p>
            <a:r>
              <a:rPr lang="en-US" sz="2400" dirty="0"/>
              <a:t>Express, Node </a:t>
            </a:r>
            <a:r>
              <a:rPr lang="en-US" sz="2400" dirty="0" err="1"/>
              <a:t>ve</a:t>
            </a:r>
            <a:r>
              <a:rPr lang="en-US" sz="2400" dirty="0"/>
              <a:t> </a:t>
            </a:r>
            <a:r>
              <a:rPr lang="en-US" sz="2400" dirty="0" err="1"/>
              <a:t>npm’e</a:t>
            </a:r>
            <a:r>
              <a:rPr lang="en-US" sz="2400" dirty="0"/>
              <a:t> </a:t>
            </a:r>
            <a:r>
              <a:rPr lang="en-US" sz="2400" dirty="0" err="1"/>
              <a:t>Kısa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Bakış</a:t>
            </a:r>
            <a:endParaRPr lang="en-US" sz="24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334000"/>
          </a:xfrm>
        </p:spPr>
        <p:txBody>
          <a:bodyPr/>
          <a:lstStyle/>
          <a:p>
            <a:r>
              <a:rPr lang="tr-TR" sz="2100" dirty="0"/>
              <a:t>Uygulamanın bağımlı olduğu tüm modüller ”</a:t>
            </a:r>
            <a:r>
              <a:rPr lang="tr-TR" sz="2100" dirty="0" err="1"/>
              <a:t>package.json</a:t>
            </a:r>
            <a:r>
              <a:rPr lang="tr-TR" sz="2100" dirty="0"/>
              <a:t>” dosyasında tanımlıdır.</a:t>
            </a:r>
          </a:p>
          <a:p>
            <a:r>
              <a:rPr lang="tr-TR" sz="2100" dirty="0"/>
              <a:t>Bağımlı dosyaların yüklenmesi:</a:t>
            </a:r>
          </a:p>
          <a:p>
            <a:pPr lvl="1"/>
            <a:r>
              <a:rPr lang="tr-TR" sz="1800" dirty="0"/>
              <a:t>“</a:t>
            </a:r>
            <a:r>
              <a:rPr lang="tr-TR" sz="1800" dirty="0" err="1"/>
              <a:t>package.json</a:t>
            </a:r>
            <a:r>
              <a:rPr lang="tr-TR" sz="1800" dirty="0"/>
              <a:t>” dosyasının bulunduğu klasöre gidilir (kök dizin).</a:t>
            </a:r>
          </a:p>
          <a:p>
            <a:pPr lvl="1"/>
            <a:r>
              <a:rPr lang="tr-TR" sz="1800" dirty="0"/>
              <a:t>Terminalde “</a:t>
            </a:r>
            <a:r>
              <a:rPr lang="tr-TR" sz="1800" b="1" dirty="0" err="1"/>
              <a:t>npm</a:t>
            </a:r>
            <a:r>
              <a:rPr lang="tr-TR" sz="1800" b="1" dirty="0"/>
              <a:t> </a:t>
            </a:r>
            <a:r>
              <a:rPr lang="tr-TR" sz="1800" b="1" dirty="0" err="1"/>
              <a:t>install</a:t>
            </a:r>
            <a:r>
              <a:rPr lang="tr-TR" sz="1800" dirty="0"/>
              <a:t>” komutu çalıştırılır</a:t>
            </a:r>
            <a:r>
              <a:rPr lang="tr-TR" sz="1800" b="1" dirty="0"/>
              <a:t>.</a:t>
            </a:r>
          </a:p>
          <a:p>
            <a:pPr lvl="1"/>
            <a:r>
              <a:rPr lang="tr-TR" sz="1800" dirty="0"/>
              <a:t>Dosya içindeki tüm bağımlılıklar otomatik indirilir.</a:t>
            </a:r>
          </a:p>
          <a:p>
            <a:pPr lvl="1"/>
            <a:r>
              <a:rPr lang="tr-TR" sz="1800" dirty="0"/>
              <a:t>İndirilen dosyalar otomatik oluşturulan “</a:t>
            </a:r>
            <a:r>
              <a:rPr lang="tr-TR" sz="1800" dirty="0" err="1"/>
              <a:t>node_modules</a:t>
            </a:r>
            <a:r>
              <a:rPr lang="tr-TR" sz="1800" dirty="0"/>
              <a:t>” klasörü içerisinde depolanır.</a:t>
            </a:r>
          </a:p>
          <a:p>
            <a:pPr lvl="1"/>
            <a:r>
              <a:rPr lang="tr-TR" sz="1800" dirty="0"/>
              <a:t>Tanımlanan her paket kendi klasörü içine yüklenir.</a:t>
            </a:r>
          </a:p>
          <a:p>
            <a:pPr lvl="1"/>
            <a:r>
              <a:rPr lang="tr-TR" sz="1800" dirty="0"/>
              <a:t>Her paketin ayrıca kendine has “</a:t>
            </a:r>
            <a:r>
              <a:rPr lang="tr-TR" sz="1800" dirty="0" err="1"/>
              <a:t>package.json</a:t>
            </a:r>
            <a:r>
              <a:rPr lang="tr-TR" sz="1800" dirty="0"/>
              <a:t>” ve “</a:t>
            </a:r>
            <a:r>
              <a:rPr lang="tr-TR" sz="1800" dirty="0" err="1"/>
              <a:t>node_modules</a:t>
            </a:r>
            <a:r>
              <a:rPr lang="tr-TR" sz="1800" dirty="0"/>
              <a:t>” dosyası vardır.</a:t>
            </a:r>
          </a:p>
          <a:p>
            <a:r>
              <a:rPr lang="tr-TR" sz="1800" dirty="0"/>
              <a:t>İstenildiğinde daha fazla paket ekleyebilirsiniz:</a:t>
            </a:r>
          </a:p>
          <a:p>
            <a:pPr lvl="1"/>
            <a:r>
              <a:rPr lang="tr-TR" sz="1800" b="1" dirty="0" err="1"/>
              <a:t>npm</a:t>
            </a:r>
            <a:r>
              <a:rPr lang="tr-TR" sz="1800" b="1" dirty="0"/>
              <a:t> </a:t>
            </a:r>
            <a:r>
              <a:rPr lang="tr-TR" sz="1800" b="1" dirty="0" err="1"/>
              <a:t>install</a:t>
            </a:r>
            <a:r>
              <a:rPr lang="tr-TR" sz="1800" b="1" dirty="0"/>
              <a:t> --</a:t>
            </a:r>
            <a:r>
              <a:rPr lang="tr-TR" sz="1800" b="1" dirty="0" err="1"/>
              <a:t>save</a:t>
            </a:r>
            <a:r>
              <a:rPr lang="tr-TR" sz="1800" b="1" dirty="0"/>
              <a:t> paket-adi</a:t>
            </a:r>
          </a:p>
          <a:p>
            <a:pPr lvl="1"/>
            <a:r>
              <a:rPr lang="tr-TR" sz="1800" dirty="0"/>
              <a:t>“--</a:t>
            </a:r>
            <a:r>
              <a:rPr lang="tr-TR" sz="1800" dirty="0" err="1"/>
              <a:t>save</a:t>
            </a:r>
            <a:r>
              <a:rPr lang="tr-TR" sz="1800" dirty="0"/>
              <a:t>” komutu yüklenecek paketin “</a:t>
            </a:r>
            <a:r>
              <a:rPr lang="tr-TR" sz="1800" dirty="0" err="1"/>
              <a:t>package.json</a:t>
            </a:r>
            <a:r>
              <a:rPr lang="tr-TR" sz="1800" dirty="0"/>
              <a:t>” dosyasındaki bağımlılıklar kısmına eklenmesini söyler.</a:t>
            </a:r>
          </a:p>
          <a:p>
            <a:pPr lvl="1"/>
            <a:endParaRPr lang="tr-TR" dirty="0"/>
          </a:p>
          <a:p>
            <a:pPr lvl="1"/>
            <a:endParaRPr lang="tr-TR" dirty="0"/>
          </a:p>
          <a:p>
            <a:pPr lvl="1"/>
            <a:endParaRPr lang="tr-TR" dirty="0"/>
          </a:p>
        </p:txBody>
      </p:sp>
      <p:sp>
        <p:nvSpPr>
          <p:cNvPr id="4" name="Shape 267"/>
          <p:cNvSpPr/>
          <p:nvPr/>
        </p:nvSpPr>
        <p:spPr>
          <a:xfrm>
            <a:off x="209393" y="618949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97737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82472" y="695107"/>
            <a:ext cx="7010400" cy="461665"/>
          </a:xfrm>
        </p:spPr>
        <p:txBody>
          <a:bodyPr/>
          <a:lstStyle/>
          <a:p>
            <a:r>
              <a:rPr lang="en-US" sz="2400" dirty="0"/>
              <a:t>Express, Node </a:t>
            </a:r>
            <a:r>
              <a:rPr lang="en-US" sz="2400" dirty="0" err="1"/>
              <a:t>ve</a:t>
            </a:r>
            <a:r>
              <a:rPr lang="en-US" sz="2400" dirty="0"/>
              <a:t> </a:t>
            </a:r>
            <a:r>
              <a:rPr lang="en-US" sz="2400" dirty="0" err="1"/>
              <a:t>npm’e</a:t>
            </a:r>
            <a:r>
              <a:rPr lang="en-US" sz="2400" dirty="0"/>
              <a:t> </a:t>
            </a:r>
            <a:r>
              <a:rPr lang="en-US" sz="2400" dirty="0" err="1"/>
              <a:t>Kısa</a:t>
            </a:r>
            <a:r>
              <a:rPr lang="en-US" sz="2400" dirty="0"/>
              <a:t> </a:t>
            </a:r>
            <a:r>
              <a:rPr lang="en-US" sz="2400" dirty="0" err="1"/>
              <a:t>Bir</a:t>
            </a:r>
            <a:r>
              <a:rPr lang="en-US" sz="2400" dirty="0"/>
              <a:t> </a:t>
            </a:r>
            <a:r>
              <a:rPr lang="en-US" sz="2400" dirty="0" err="1"/>
              <a:t>Bakış</a:t>
            </a:r>
            <a:endParaRPr lang="en-US" sz="2400" dirty="0"/>
          </a:p>
        </p:txBody>
      </p:sp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508" y="1828800"/>
            <a:ext cx="7620000" cy="3937000"/>
          </a:xfrm>
          <a:solidFill>
            <a:schemeClr val="tx1"/>
          </a:solidFill>
        </p:spPr>
      </p:pic>
      <p:sp>
        <p:nvSpPr>
          <p:cNvPr id="4" name="Shape 267"/>
          <p:cNvSpPr/>
          <p:nvPr/>
        </p:nvSpPr>
        <p:spPr>
          <a:xfrm>
            <a:off x="209393" y="618949"/>
            <a:ext cx="537822" cy="537823"/>
          </a:xfrm>
          <a:prstGeom prst="rect">
            <a:avLst/>
          </a:prstGeom>
          <a:solidFill>
            <a:srgbClr val="003366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pPr eaLnBrk="1" hangingPunct="1"/>
            <a:r>
              <a:rPr lang="en-US" sz="2400" b="1">
                <a:solidFill>
                  <a:srgbClr val="FFFFFF"/>
                </a:solidFill>
                <a:latin typeface="+mj-lt"/>
                <a:ea typeface="+mn-ea"/>
              </a:rPr>
              <a:t>01</a:t>
            </a:r>
            <a:endParaRPr sz="2400" b="1">
              <a:solidFill>
                <a:srgbClr val="FFFFFF"/>
              </a:solidFill>
              <a:latin typeface="+mj-lt"/>
              <a:ea typeface="+mn-ea"/>
            </a:endParaRPr>
          </a:p>
        </p:txBody>
      </p:sp>
      <p:sp>
        <p:nvSpPr>
          <p:cNvPr id="6" name="Metin kutusu 5"/>
          <p:cNvSpPr txBox="1"/>
          <p:nvPr/>
        </p:nvSpPr>
        <p:spPr>
          <a:xfrm>
            <a:off x="990600" y="4419600"/>
            <a:ext cx="1447800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tr-TR" sz="1200" dirty="0"/>
              <a:t>Modüllerin ve paketlerin </a:t>
            </a:r>
            <a:r>
              <a:rPr lang="tr-TR" sz="1200"/>
              <a:t>tanımlandığı yer</a:t>
            </a:r>
          </a:p>
          <a:p>
            <a:pPr algn="l"/>
            <a:endParaRPr lang="tr-TR" sz="1200" dirty="0"/>
          </a:p>
        </p:txBody>
      </p:sp>
      <p:sp>
        <p:nvSpPr>
          <p:cNvPr id="7" name="Metin kutusu 6"/>
          <p:cNvSpPr txBox="1"/>
          <p:nvPr/>
        </p:nvSpPr>
        <p:spPr>
          <a:xfrm>
            <a:off x="3207366" y="4465766"/>
            <a:ext cx="1987740" cy="83099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l"/>
            <a:r>
              <a:rPr lang="tr-TR" sz="1200" dirty="0"/>
              <a:t>Modül ve paketler yüklenir</a:t>
            </a:r>
          </a:p>
          <a:p>
            <a:pPr algn="l"/>
            <a:endParaRPr lang="tr-TR" sz="1200" dirty="0"/>
          </a:p>
          <a:p>
            <a:pPr algn="l"/>
            <a:endParaRPr lang="tr-TR" sz="1200" dirty="0"/>
          </a:p>
        </p:txBody>
      </p:sp>
      <p:sp>
        <p:nvSpPr>
          <p:cNvPr id="8" name="Metin kutusu 7"/>
          <p:cNvSpPr txBox="1"/>
          <p:nvPr/>
        </p:nvSpPr>
        <p:spPr>
          <a:xfrm>
            <a:off x="5964072" y="4419600"/>
            <a:ext cx="2133600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 anchor="ctr">
            <a:spAutoFit/>
          </a:bodyPr>
          <a:lstStyle/>
          <a:p>
            <a:r>
              <a:rPr lang="tr-TR" sz="1200" dirty="0"/>
              <a:t>Modül ve paketler </a:t>
            </a:r>
            <a:r>
              <a:rPr lang="tr-TR" sz="1200" dirty="0" err="1"/>
              <a:t>node_modules</a:t>
            </a:r>
            <a:r>
              <a:rPr lang="tr-TR" sz="1200" dirty="0"/>
              <a:t> klasörüne otomatik kaydedilir.</a:t>
            </a:r>
          </a:p>
          <a:p>
            <a:pPr algn="l"/>
            <a:endParaRPr lang="tr-TR" sz="1200" dirty="0"/>
          </a:p>
          <a:p>
            <a:pPr algn="l"/>
            <a:endParaRPr lang="tr-TR" sz="1200" dirty="0"/>
          </a:p>
        </p:txBody>
      </p:sp>
    </p:spTree>
    <p:extLst>
      <p:ext uri="{BB962C8B-B14F-4D97-AF65-F5344CB8AC3E}">
        <p14:creationId xmlns:p14="http://schemas.microsoft.com/office/powerpoint/2010/main" val="811293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571997"/>
            <a:ext cx="6096000" cy="584775"/>
          </a:xfrm>
        </p:spPr>
        <p:txBody>
          <a:bodyPr/>
          <a:lstStyle/>
          <a:p>
            <a:r>
              <a:rPr lang="en-US" sz="3200" dirty="0"/>
              <a:t>Express </a:t>
            </a:r>
            <a:r>
              <a:rPr lang="en-US" sz="3200" dirty="0" err="1"/>
              <a:t>Projesi</a:t>
            </a:r>
            <a:r>
              <a:rPr lang="en-US" sz="3200" dirty="0"/>
              <a:t> </a:t>
            </a:r>
            <a:r>
              <a:rPr lang="en-US" sz="3200" dirty="0" err="1"/>
              <a:t>Oluşturma</a:t>
            </a:r>
            <a:endParaRPr lang="en-US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181600"/>
          </a:xfrm>
        </p:spPr>
        <p:txBody>
          <a:bodyPr/>
          <a:lstStyle/>
          <a:p>
            <a:r>
              <a:rPr lang="tr-TR" sz="2200" dirty="0"/>
              <a:t>Her şeyin bir başlangıç noktası vardır.</a:t>
            </a:r>
          </a:p>
          <a:p>
            <a:r>
              <a:rPr lang="tr-TR" sz="2200" dirty="0"/>
              <a:t>Bizim başlangıç noktamız da Express olacak.</a:t>
            </a:r>
          </a:p>
          <a:p>
            <a:r>
              <a:rPr lang="tr-TR" sz="2200" dirty="0"/>
              <a:t>Express projesi oluşturmak için beş temel şey gereklidir:</a:t>
            </a:r>
          </a:p>
          <a:p>
            <a:pPr lvl="1"/>
            <a:r>
              <a:rPr lang="tr-TR" sz="1800" dirty="0" err="1"/>
              <a:t>Node</a:t>
            </a:r>
            <a:r>
              <a:rPr lang="tr-TR" sz="1800" dirty="0"/>
              <a:t> ve </a:t>
            </a:r>
            <a:r>
              <a:rPr lang="tr-TR" sz="1800" dirty="0" err="1"/>
              <a:t>npm</a:t>
            </a:r>
            <a:endParaRPr lang="tr-TR" sz="1800" dirty="0"/>
          </a:p>
          <a:p>
            <a:pPr lvl="1"/>
            <a:r>
              <a:rPr lang="tr-TR" sz="1800" dirty="0"/>
              <a:t>Express </a:t>
            </a:r>
            <a:r>
              <a:rPr lang="tr-TR" sz="1800" dirty="0" err="1"/>
              <a:t>generator</a:t>
            </a:r>
            <a:r>
              <a:rPr lang="tr-TR" sz="1800" dirty="0"/>
              <a:t> global olarak yüklenmeli</a:t>
            </a:r>
          </a:p>
          <a:p>
            <a:pPr lvl="1"/>
            <a:r>
              <a:rPr lang="tr-TR" sz="1800" dirty="0"/>
              <a:t>Git</a:t>
            </a:r>
          </a:p>
          <a:p>
            <a:pPr lvl="1"/>
            <a:r>
              <a:rPr lang="tr-TR" sz="1800" dirty="0"/>
              <a:t>Heroku</a:t>
            </a:r>
          </a:p>
          <a:p>
            <a:pPr lvl="1"/>
            <a:r>
              <a:rPr lang="tr-TR" sz="1800" dirty="0"/>
              <a:t>Terminal ya da başka bir komut satırı ekranı</a:t>
            </a:r>
          </a:p>
          <a:p>
            <a:r>
              <a:rPr lang="tr-TR" sz="2200" dirty="0"/>
              <a:t>Bu dersin sonunda kaynak kodu git ile yönetmiş ve </a:t>
            </a:r>
            <a:r>
              <a:rPr lang="tr-TR" sz="2200" dirty="0" err="1"/>
              <a:t>Heroku’ya</a:t>
            </a:r>
            <a:r>
              <a:rPr lang="tr-TR" sz="2200" dirty="0"/>
              <a:t> yollamış olacağız.</a:t>
            </a:r>
          </a:p>
          <a:p>
            <a:r>
              <a:rPr lang="tr-TR" sz="2200" b="1" dirty="0">
                <a:solidFill>
                  <a:srgbClr val="FF0000"/>
                </a:solidFill>
              </a:rPr>
              <a:t>NOT: </a:t>
            </a:r>
            <a:r>
              <a:rPr lang="tr-TR" sz="2200" b="1" dirty="0" err="1">
                <a:solidFill>
                  <a:srgbClr val="FF0000"/>
                </a:solidFill>
              </a:rPr>
              <a:t>npm</a:t>
            </a:r>
            <a:r>
              <a:rPr lang="tr-TR" sz="2200" b="1" dirty="0">
                <a:solidFill>
                  <a:srgbClr val="FF0000"/>
                </a:solidFill>
              </a:rPr>
              <a:t> </a:t>
            </a:r>
            <a:r>
              <a:rPr lang="tr-TR" sz="2200" b="1" dirty="0" err="1">
                <a:solidFill>
                  <a:srgbClr val="FF0000"/>
                </a:solidFill>
              </a:rPr>
              <a:t>install</a:t>
            </a:r>
            <a:r>
              <a:rPr lang="tr-TR" sz="2200" b="1" dirty="0">
                <a:solidFill>
                  <a:srgbClr val="FF0000"/>
                </a:solidFill>
              </a:rPr>
              <a:t> komutu ile paketlerin yüklenmesi için internet şarttır. İnternete bağlandığınızdan emin olun.</a:t>
            </a:r>
          </a:p>
        </p:txBody>
      </p:sp>
      <p:sp>
        <p:nvSpPr>
          <p:cNvPr id="5" name="Shape 270"/>
          <p:cNvSpPr/>
          <p:nvPr/>
        </p:nvSpPr>
        <p:spPr>
          <a:xfrm>
            <a:off x="224177" y="618949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63374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762000" y="571997"/>
            <a:ext cx="6096000" cy="584775"/>
          </a:xfrm>
        </p:spPr>
        <p:txBody>
          <a:bodyPr/>
          <a:lstStyle/>
          <a:p>
            <a:r>
              <a:rPr lang="en-US" sz="3200" dirty="0"/>
              <a:t>Express </a:t>
            </a:r>
            <a:r>
              <a:rPr lang="en-US" sz="3200" dirty="0" err="1"/>
              <a:t>Projesi</a:t>
            </a:r>
            <a:r>
              <a:rPr lang="en-US" sz="3200" dirty="0"/>
              <a:t> </a:t>
            </a:r>
            <a:r>
              <a:rPr lang="en-US" sz="3200" dirty="0" err="1"/>
              <a:t>Oluşturma</a:t>
            </a:r>
            <a:endParaRPr lang="en-US" sz="32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152400" y="1295400"/>
            <a:ext cx="8839200" cy="5181600"/>
          </a:xfrm>
        </p:spPr>
        <p:txBody>
          <a:bodyPr/>
          <a:lstStyle/>
          <a:p>
            <a:r>
              <a:rPr lang="tr-TR" sz="1800" dirty="0"/>
              <a:t>Öncelikle </a:t>
            </a:r>
            <a:r>
              <a:rPr lang="tr-TR" sz="1800" dirty="0" err="1"/>
              <a:t>Node</a:t>
            </a:r>
            <a:r>
              <a:rPr lang="tr-TR" sz="1800" dirty="0"/>
              <a:t> ve </a:t>
            </a:r>
            <a:r>
              <a:rPr lang="tr-TR" sz="1800" dirty="0" err="1"/>
              <a:t>npm</a:t>
            </a:r>
            <a:r>
              <a:rPr lang="tr-TR" sz="1800" dirty="0"/>
              <a:t> kurulmalı:</a:t>
            </a:r>
          </a:p>
          <a:p>
            <a:pPr lvl="1"/>
            <a:r>
              <a:rPr lang="tr-TR" sz="1500" dirty="0">
                <a:hlinkClick r:id="rId2"/>
              </a:rPr>
              <a:t>https://nodejs.org/en/download/</a:t>
            </a:r>
            <a:r>
              <a:rPr lang="tr-TR" sz="1500" dirty="0"/>
              <a:t> sitesinden LTS versiyonunu ve sisteminize uygun olanı kurmuş olmanız gerekir.</a:t>
            </a:r>
          </a:p>
          <a:p>
            <a:pPr lvl="1"/>
            <a:r>
              <a:rPr lang="tr-TR" sz="1800" dirty="0" err="1"/>
              <a:t>Ubuntu</a:t>
            </a:r>
            <a:r>
              <a:rPr lang="tr-TR" sz="1800" dirty="0"/>
              <a:t>/</a:t>
            </a:r>
            <a:r>
              <a:rPr lang="tr-TR" sz="1800" dirty="0" err="1"/>
              <a:t>Debian</a:t>
            </a:r>
            <a:r>
              <a:rPr lang="tr-TR" sz="1800" dirty="0"/>
              <a:t> için komut (8.x olanı o an en son sürüm hangisi ise o numara ile </a:t>
            </a:r>
            <a:r>
              <a:rPr lang="tr-TR" sz="1800" dirty="0" err="1"/>
              <a:t>değitirin</a:t>
            </a:r>
            <a:r>
              <a:rPr lang="tr-TR" sz="1800" dirty="0"/>
              <a:t>):</a:t>
            </a:r>
          </a:p>
          <a:p>
            <a:pPr lvl="2"/>
            <a:r>
              <a:rPr lang="tr-TR" sz="1500" dirty="0" err="1"/>
              <a:t>curl</a:t>
            </a:r>
            <a:r>
              <a:rPr lang="tr-TR" sz="1500" dirty="0"/>
              <a:t> -</a:t>
            </a:r>
            <a:r>
              <a:rPr lang="tr-TR" sz="1500" dirty="0" err="1"/>
              <a:t>sL</a:t>
            </a:r>
            <a:r>
              <a:rPr lang="tr-TR" sz="1500" dirty="0"/>
              <a:t> </a:t>
            </a:r>
            <a:r>
              <a:rPr lang="tr-TR" sz="1500" dirty="0" err="1"/>
              <a:t>https</a:t>
            </a:r>
            <a:r>
              <a:rPr lang="tr-TR" sz="1500" dirty="0"/>
              <a:t>://</a:t>
            </a:r>
            <a:r>
              <a:rPr lang="tr-TR" sz="1500" dirty="0" err="1"/>
              <a:t>deb.nodesource.com</a:t>
            </a:r>
            <a:r>
              <a:rPr lang="tr-TR" sz="1500" dirty="0"/>
              <a:t>/setup_8.x | </a:t>
            </a:r>
            <a:r>
              <a:rPr lang="tr-TR" sz="1500" dirty="0" err="1"/>
              <a:t>sudo</a:t>
            </a:r>
            <a:r>
              <a:rPr lang="tr-TR" sz="1500" dirty="0"/>
              <a:t> -E </a:t>
            </a:r>
            <a:r>
              <a:rPr lang="tr-TR" sz="1500" dirty="0" err="1"/>
              <a:t>bash</a:t>
            </a:r>
            <a:r>
              <a:rPr lang="tr-TR" sz="1500" dirty="0"/>
              <a:t> -</a:t>
            </a:r>
          </a:p>
          <a:p>
            <a:pPr lvl="2"/>
            <a:r>
              <a:rPr lang="tr-TR" sz="1500" dirty="0" err="1"/>
              <a:t>sudo</a:t>
            </a:r>
            <a:r>
              <a:rPr lang="tr-TR" sz="1500" dirty="0"/>
              <a:t> </a:t>
            </a:r>
            <a:r>
              <a:rPr lang="tr-TR" sz="1500" dirty="0" err="1"/>
              <a:t>apt-get</a:t>
            </a:r>
            <a:r>
              <a:rPr lang="tr-TR" sz="1500" dirty="0"/>
              <a:t> </a:t>
            </a:r>
            <a:r>
              <a:rPr lang="tr-TR" sz="1500" dirty="0" err="1"/>
              <a:t>install</a:t>
            </a:r>
            <a:r>
              <a:rPr lang="tr-TR" sz="1500" dirty="0"/>
              <a:t> -y </a:t>
            </a:r>
            <a:r>
              <a:rPr lang="tr-TR" sz="1500" dirty="0" err="1"/>
              <a:t>nodejs</a:t>
            </a:r>
            <a:endParaRPr lang="tr-TR" sz="1500" dirty="0"/>
          </a:p>
          <a:p>
            <a:pPr lvl="1"/>
            <a:r>
              <a:rPr lang="tr-TR" sz="1500" dirty="0" err="1"/>
              <a:t>npm</a:t>
            </a:r>
            <a:r>
              <a:rPr lang="tr-TR" sz="1500" dirty="0"/>
              <a:t> içinde kurulu gelecektir. </a:t>
            </a:r>
            <a:r>
              <a:rPr lang="tr-TR" sz="1500" b="1" dirty="0" err="1"/>
              <a:t>node</a:t>
            </a:r>
            <a:r>
              <a:rPr lang="tr-TR" sz="1500" b="1" dirty="0"/>
              <a:t> --</a:t>
            </a:r>
            <a:r>
              <a:rPr lang="tr-TR" sz="1500" b="1" dirty="0" err="1"/>
              <a:t>version</a:t>
            </a:r>
            <a:r>
              <a:rPr lang="tr-TR" sz="1500" b="1" dirty="0"/>
              <a:t>/</a:t>
            </a:r>
            <a:r>
              <a:rPr lang="tr-TR" sz="1500" b="1" dirty="0" err="1"/>
              <a:t>node</a:t>
            </a:r>
            <a:r>
              <a:rPr lang="tr-TR" sz="1500" b="1" dirty="0"/>
              <a:t> -v </a:t>
            </a:r>
            <a:r>
              <a:rPr lang="tr-TR" sz="1500" dirty="0"/>
              <a:t>ve </a:t>
            </a:r>
            <a:r>
              <a:rPr lang="tr-TR" sz="1500" b="1" dirty="0" err="1"/>
              <a:t>npm</a:t>
            </a:r>
            <a:r>
              <a:rPr lang="tr-TR" sz="1500" b="1" dirty="0"/>
              <a:t> --</a:t>
            </a:r>
            <a:r>
              <a:rPr lang="tr-TR" sz="1500" b="1" dirty="0" err="1"/>
              <a:t>version</a:t>
            </a:r>
            <a:r>
              <a:rPr lang="tr-TR" sz="1500" b="1" dirty="0"/>
              <a:t>/</a:t>
            </a:r>
            <a:r>
              <a:rPr lang="tr-TR" sz="1500" b="1" dirty="0" err="1"/>
              <a:t>npm</a:t>
            </a:r>
            <a:r>
              <a:rPr lang="tr-TR" sz="1500" b="1" dirty="0"/>
              <a:t> -v </a:t>
            </a:r>
            <a:r>
              <a:rPr lang="tr-TR" sz="1500" dirty="0"/>
              <a:t>komutlarını çalıştırdığınızda versiyon numaralarını (</a:t>
            </a:r>
            <a:r>
              <a:rPr lang="tr-TR" sz="1500" dirty="0" err="1"/>
              <a:t>vX.X.X</a:t>
            </a:r>
            <a:r>
              <a:rPr lang="tr-TR" sz="1500" dirty="0"/>
              <a:t> şeklinde) görüyor olmanız lazım. Eğer göremiyorsanız ya yüklemediniz ya da bir sorun var.</a:t>
            </a:r>
          </a:p>
          <a:p>
            <a:pPr lvl="1"/>
            <a:r>
              <a:rPr lang="tr-TR" sz="1500" b="1" dirty="0" err="1">
                <a:solidFill>
                  <a:srgbClr val="FF0000"/>
                </a:solidFill>
              </a:rPr>
              <a:t>node</a:t>
            </a:r>
            <a:r>
              <a:rPr lang="tr-TR" sz="1500" b="1" dirty="0">
                <a:solidFill>
                  <a:srgbClr val="FF0000"/>
                </a:solidFill>
              </a:rPr>
              <a:t> komutunu Windows’ta çalıştıramayanlar </a:t>
            </a:r>
            <a:r>
              <a:rPr lang="tr-TR" sz="1500" b="1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https://www.youtube.com/watch?v=ozoO0e7hg48</a:t>
            </a:r>
            <a:r>
              <a:rPr lang="tr-TR" sz="1500" b="1" dirty="0">
                <a:solidFill>
                  <a:srgbClr val="FF0000"/>
                </a:solidFill>
              </a:rPr>
              <a:t> videosunu izlesin. Sisteme yolu tanıtmanız gerekir.</a:t>
            </a:r>
            <a:r>
              <a:rPr lang="tr-TR" sz="1500" dirty="0">
                <a:solidFill>
                  <a:srgbClr val="FF0000"/>
                </a:solidFill>
              </a:rPr>
              <a:t> </a:t>
            </a:r>
          </a:p>
          <a:p>
            <a:r>
              <a:rPr lang="tr-TR" sz="1800" dirty="0"/>
              <a:t>Komut satırından yeni Express projeleri oluşturmak için Express global olarak kurulmalıdır:</a:t>
            </a:r>
          </a:p>
          <a:p>
            <a:pPr lvl="1"/>
            <a:r>
              <a:rPr lang="tr-TR" sz="1500" dirty="0" err="1"/>
              <a:t>npm</a:t>
            </a:r>
            <a:r>
              <a:rPr lang="tr-TR" sz="1500" dirty="0"/>
              <a:t> </a:t>
            </a:r>
            <a:r>
              <a:rPr lang="tr-TR" sz="1500" dirty="0" err="1"/>
              <a:t>install</a:t>
            </a:r>
            <a:r>
              <a:rPr lang="tr-TR" sz="1500" dirty="0"/>
              <a:t> -g </a:t>
            </a:r>
            <a:r>
              <a:rPr lang="tr-TR" sz="1500" dirty="0" err="1"/>
              <a:t>express-generator</a:t>
            </a:r>
            <a:r>
              <a:rPr lang="tr-TR" sz="1500" dirty="0"/>
              <a:t> </a:t>
            </a:r>
          </a:p>
          <a:p>
            <a:pPr lvl="1"/>
            <a:r>
              <a:rPr lang="tr-TR" sz="1500" dirty="0"/>
              <a:t>Yukardaki komut izinden dolayı hata verirse komutu yönetici olarak çalıştırmalısınız. “-g” global olarak yükleneceğini belirtir. </a:t>
            </a:r>
            <a:r>
              <a:rPr lang="tr-TR" sz="1500" dirty="0" err="1"/>
              <a:t>express</a:t>
            </a:r>
            <a:r>
              <a:rPr lang="tr-TR" sz="1500" dirty="0"/>
              <a:t> --</a:t>
            </a:r>
            <a:r>
              <a:rPr lang="tr-TR" sz="1500" dirty="0" err="1"/>
              <a:t>version</a:t>
            </a:r>
            <a:r>
              <a:rPr lang="tr-TR" sz="1500" dirty="0"/>
              <a:t> yazdığınızda versiyon numarasını görebilmeniz lazım.</a:t>
            </a:r>
          </a:p>
          <a:p>
            <a:pPr lvl="1"/>
            <a:endParaRPr lang="tr-TR" dirty="0"/>
          </a:p>
        </p:txBody>
      </p:sp>
      <p:sp>
        <p:nvSpPr>
          <p:cNvPr id="5" name="Shape 270"/>
          <p:cNvSpPr/>
          <p:nvPr/>
        </p:nvSpPr>
        <p:spPr>
          <a:xfrm>
            <a:off x="224177" y="618949"/>
            <a:ext cx="537823" cy="537823"/>
          </a:xfrm>
          <a:prstGeom prst="rect">
            <a:avLst/>
          </a:prstGeom>
          <a:solidFill>
            <a:srgbClr val="FF204A"/>
          </a:solidFill>
          <a:ln w="12700" cap="flat">
            <a:noFill/>
            <a:miter lim="400000"/>
          </a:ln>
          <a:effectLst/>
        </p:spPr>
        <p:txBody>
          <a:bodyPr wrap="square" lIns="34289" tIns="34289" rIns="34289" bIns="34289" numCol="1" anchor="ctr">
            <a:noAutofit/>
          </a:bodyPr>
          <a:lstStyle/>
          <a:p>
            <a:r>
              <a:rPr lang="en-US" sz="2400" b="1" dirty="0">
                <a:solidFill>
                  <a:srgbClr val="FFFFFF"/>
                </a:solidFill>
                <a:latin typeface="+mj-lt"/>
              </a:rPr>
              <a:t>02</a:t>
            </a:r>
            <a:endParaRPr sz="2400" b="1" dirty="0">
              <a:solidFill>
                <a:srgbClr val="FFFFF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52384805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pitchFamily="-110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40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pitchFamily="-110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Designs\Network Blitz.pot</Template>
  <TotalTime>15818</TotalTime>
  <Words>2393</Words>
  <Application>Microsoft Macintosh PowerPoint</Application>
  <PresentationFormat>On-screen Show (4:3)</PresentationFormat>
  <Paragraphs>351</Paragraphs>
  <Slides>34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Brush Script MT</vt:lpstr>
      <vt:lpstr>ＭＳ Ｐゴシック</vt:lpstr>
      <vt:lpstr>Arial</vt:lpstr>
      <vt:lpstr>Tahoma</vt:lpstr>
      <vt:lpstr>Times</vt:lpstr>
      <vt:lpstr>Blank Presentation</vt:lpstr>
      <vt:lpstr>PowerPoint Presentation</vt:lpstr>
      <vt:lpstr>PowerPoint Presentation</vt:lpstr>
      <vt:lpstr>Express, Node ve npm’e Kısa Bir Bakış</vt:lpstr>
      <vt:lpstr>Express, Node ve npm’e Kısa Bir Bakış</vt:lpstr>
      <vt:lpstr>Express, Node ve npm’e Kısa Bir Bakış</vt:lpstr>
      <vt:lpstr>Express, Node ve npm’e Kısa Bir Bakış</vt:lpstr>
      <vt:lpstr>Express, Node ve npm’e Kısa Bir Bakış</vt:lpstr>
      <vt:lpstr>Express Projesi Oluşturma</vt:lpstr>
      <vt:lpstr>Express Projesi Oluşturma</vt:lpstr>
      <vt:lpstr>Express Projesi Oluşturma</vt:lpstr>
      <vt:lpstr>Express Projesi Oluşturma</vt:lpstr>
      <vt:lpstr>Express Projesi Oluşturma</vt:lpstr>
      <vt:lpstr>Express Projesi Oluşturma</vt:lpstr>
      <vt:lpstr>Express Projesi Oluşturma</vt:lpstr>
      <vt:lpstr>Express Projesi Oluşturma</vt:lpstr>
      <vt:lpstr>Express Projesi Oluşturma</vt:lpstr>
      <vt:lpstr>Express Projesi Oluşturma</vt:lpstr>
      <vt:lpstr>Express Projesi Oluşturma</vt:lpstr>
      <vt:lpstr>MVC Tasarım Desenini Kullanma</vt:lpstr>
      <vt:lpstr>MVC Tasarım Desenini Kullanma</vt:lpstr>
      <vt:lpstr>MVC Tasarım Desenini Kullanma</vt:lpstr>
      <vt:lpstr>MVC Tasarım Desenini Kullanma</vt:lpstr>
      <vt:lpstr>MVC Tasarım Desenini Kullanma</vt:lpstr>
      <vt:lpstr>Bootstrap Ekleme</vt:lpstr>
      <vt:lpstr>Bootstrap Ekleme</vt:lpstr>
      <vt:lpstr>Bootstrap Ekleme</vt:lpstr>
      <vt:lpstr>Heroku ve Github Kullanımı</vt:lpstr>
      <vt:lpstr>Heroku ve Github Kullanımı</vt:lpstr>
      <vt:lpstr>Heroku ve Github Kullanımı</vt:lpstr>
      <vt:lpstr>Heroku ve Github Kullanımı</vt:lpstr>
      <vt:lpstr>Heroku ve Github Kullanımı</vt:lpstr>
      <vt:lpstr>Heroku ve Github Kullanımı</vt:lpstr>
      <vt:lpstr>Heroku ve Github Kullanımı</vt:lpstr>
      <vt:lpstr>Uygulama Dosyaları Ve Önemli Linkler</vt:lpstr>
    </vt:vector>
  </TitlesOfParts>
  <Company>TEES Communications Division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Amy Yarbrough</dc:creator>
  <cp:lastModifiedBy>Asım Sinan Yüksel</cp:lastModifiedBy>
  <cp:revision>2228</cp:revision>
  <cp:lastPrinted>1999-07-13T10:45:18Z</cp:lastPrinted>
  <dcterms:created xsi:type="dcterms:W3CDTF">1999-06-28T14:13:43Z</dcterms:created>
  <dcterms:modified xsi:type="dcterms:W3CDTF">2018-10-16T14:02:14Z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</Properties>
</file>

<file path=docProps/thumbnail.jpeg>
</file>